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6" r:id="rId2"/>
    <p:sldId id="265" r:id="rId3"/>
    <p:sldId id="258" r:id="rId4"/>
    <p:sldId id="273" r:id="rId5"/>
    <p:sldId id="272" r:id="rId6"/>
    <p:sldId id="259" r:id="rId7"/>
    <p:sldId id="297" r:id="rId8"/>
    <p:sldId id="298" r:id="rId9"/>
    <p:sldId id="299" r:id="rId10"/>
    <p:sldId id="300" r:id="rId11"/>
    <p:sldId id="360" r:id="rId12"/>
    <p:sldId id="356" r:id="rId13"/>
    <p:sldId id="266" r:id="rId14"/>
    <p:sldId id="270" r:id="rId15"/>
    <p:sldId id="267" r:id="rId16"/>
    <p:sldId id="268" r:id="rId17"/>
    <p:sldId id="269" r:id="rId18"/>
    <p:sldId id="261" r:id="rId19"/>
    <p:sldId id="361" r:id="rId20"/>
    <p:sldId id="362" r:id="rId21"/>
    <p:sldId id="262" r:id="rId22"/>
  </p:sldIdLst>
  <p:sldSz cx="9144000" cy="5715000" type="screen16x1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F5F5"/>
    <a:srgbClr val="CAEDEE"/>
    <a:srgbClr val="86D7D8"/>
    <a:srgbClr val="565656"/>
    <a:srgbClr val="4F81BD"/>
    <a:srgbClr val="16B7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422"/>
    <p:restoredTop sz="94652"/>
  </p:normalViewPr>
  <p:slideViewPr>
    <p:cSldViewPr>
      <p:cViewPr varScale="1">
        <p:scale>
          <a:sx n="60" d="100"/>
          <a:sy n="60" d="100"/>
        </p:scale>
        <p:origin x="176" y="1152"/>
      </p:cViewPr>
      <p:guideLst>
        <p:guide orient="horz" pos="180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16T16:08:19.46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16T16:08:24.48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16T16:08:24.92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16T16:08:25.28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16T16:08:25.63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16T16:08:26.14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16T16:08:26.57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16T16:08:20.75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16T16:08:21.91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16T16:08:22.27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16T16:08:22.54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16T16:08:22.77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24575,'0'0'0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16T16:08:2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16T16:08:23.32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16T16:08:23.99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D2A881-61EF-41BF-BA8A-E01C87A6BA69}" type="datetimeFigureOut">
              <a:rPr lang="ko-KR" altLang="en-US" smtClean="0"/>
              <a:t>2021. 9. 23.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B74B5D-CF6D-4CEF-8233-C6E018F8FEE2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Ide</a:t>
            </a:r>
            <a:r>
              <a:rPr lang="en-US" altLang="ko-KR" dirty="0"/>
              <a:t>: </a:t>
            </a:r>
            <a:r>
              <a:rPr lang="en-US" altLang="ko-KR" dirty="0" err="1"/>
              <a:t>intellij</a:t>
            </a:r>
            <a:r>
              <a:rPr lang="en-US" altLang="ko-KR" dirty="0"/>
              <a:t>, </a:t>
            </a:r>
            <a:r>
              <a:rPr lang="en-US" altLang="ko-KR" dirty="0" err="1"/>
              <a:t>vscode</a:t>
            </a:r>
            <a:r>
              <a:rPr lang="en-US" altLang="ko-KR" dirty="0"/>
              <a:t>, </a:t>
            </a:r>
            <a:r>
              <a:rPr lang="en-US" altLang="ko-KR" dirty="0" err="1"/>
              <a:t>dbeaber</a:t>
            </a:r>
            <a:endParaRPr lang="en-US" altLang="ko-KR" dirty="0"/>
          </a:p>
          <a:p>
            <a:r>
              <a:rPr lang="ko-KR" altLang="en-US" dirty="0"/>
              <a:t>백</a:t>
            </a:r>
            <a:r>
              <a:rPr lang="en-US" altLang="ko-KR" dirty="0"/>
              <a:t>: </a:t>
            </a:r>
            <a:r>
              <a:rPr lang="en-US" altLang="ko-KR" dirty="0" err="1"/>
              <a:t>springboot</a:t>
            </a:r>
            <a:r>
              <a:rPr lang="en-US" altLang="ko-KR" dirty="0"/>
              <a:t>, java, </a:t>
            </a:r>
            <a:r>
              <a:rPr lang="en-US" altLang="ko-KR" dirty="0" err="1"/>
              <a:t>jpa</a:t>
            </a:r>
            <a:endParaRPr lang="en-US" altLang="ko-KR" dirty="0"/>
          </a:p>
          <a:p>
            <a:r>
              <a:rPr lang="ko-KR" altLang="en-US" dirty="0" err="1"/>
              <a:t>프론트</a:t>
            </a:r>
            <a:r>
              <a:rPr lang="en-US" altLang="ko-KR" dirty="0"/>
              <a:t>: react.js / html5, css3, </a:t>
            </a:r>
            <a:r>
              <a:rPr lang="en-US" altLang="ko-KR" dirty="0" err="1"/>
              <a:t>js</a:t>
            </a:r>
            <a:endParaRPr lang="en-US" altLang="ko-KR" dirty="0"/>
          </a:p>
          <a:p>
            <a:r>
              <a:rPr lang="ko-KR" altLang="en-US" dirty="0" err="1"/>
              <a:t>디비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en-US" altLang="ko-KR" dirty="0" err="1"/>
              <a:t>mysql</a:t>
            </a:r>
            <a:endParaRPr lang="en-US" altLang="ko-KR" dirty="0"/>
          </a:p>
          <a:p>
            <a:r>
              <a:rPr lang="ko-KR" altLang="en-US" dirty="0"/>
              <a:t>관리 </a:t>
            </a:r>
            <a:r>
              <a:rPr lang="en-US" altLang="ko-KR" dirty="0"/>
              <a:t>:</a:t>
            </a:r>
            <a:r>
              <a:rPr lang="en-US" altLang="ko-KR" dirty="0" err="1"/>
              <a:t>git</a:t>
            </a:r>
            <a:r>
              <a:rPr lang="en-US" altLang="ko-KR" dirty="0"/>
              <a:t>, notion, draw.io, </a:t>
            </a:r>
            <a:r>
              <a:rPr lang="en-US" altLang="ko-KR" dirty="0" err="1"/>
              <a:t>erdcloud</a:t>
            </a:r>
            <a:r>
              <a:rPr lang="en-US" altLang="ko-KR" dirty="0"/>
              <a:t>, </a:t>
            </a:r>
            <a:r>
              <a:rPr lang="en-US" altLang="ko-KR" dirty="0" err="1"/>
              <a:t>starUML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B74B5D-CF6D-4CEF-8233-C6E018F8FEE2}" type="slidenum">
              <a:rPr lang="ko-KR" altLang="en-US" smtClean="0"/>
              <a:t>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42" name="Shape 24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 err="1"/>
              <a:t>버튼</a:t>
            </a:r>
            <a:r>
              <a:rPr dirty="0"/>
              <a:t> </a:t>
            </a:r>
            <a:r>
              <a:rPr dirty="0" err="1"/>
              <a:t>이름</a:t>
            </a:r>
            <a:r>
              <a:rPr dirty="0"/>
              <a:t> : [</a:t>
            </a:r>
            <a:r>
              <a:rPr dirty="0" err="1"/>
              <a:t>액션</a:t>
            </a:r>
            <a:r>
              <a:rPr dirty="0"/>
              <a:t>] </a:t>
            </a:r>
            <a:r>
              <a:rPr dirty="0" err="1"/>
              <a:t>발생</a:t>
            </a:r>
            <a:r>
              <a:rPr dirty="0"/>
              <a:t> </a:t>
            </a:r>
            <a:r>
              <a:rPr dirty="0" err="1"/>
              <a:t>이벤트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367576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42" name="Shape 24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 err="1"/>
              <a:t>버튼</a:t>
            </a:r>
            <a:r>
              <a:rPr dirty="0"/>
              <a:t> </a:t>
            </a:r>
            <a:r>
              <a:rPr dirty="0" err="1"/>
              <a:t>이름</a:t>
            </a:r>
            <a:r>
              <a:rPr dirty="0"/>
              <a:t> : [</a:t>
            </a:r>
            <a:r>
              <a:rPr dirty="0" err="1"/>
              <a:t>액션</a:t>
            </a:r>
            <a:r>
              <a:rPr dirty="0"/>
              <a:t>] </a:t>
            </a:r>
            <a:r>
              <a:rPr dirty="0" err="1"/>
              <a:t>발생</a:t>
            </a:r>
            <a:r>
              <a:rPr dirty="0"/>
              <a:t> </a:t>
            </a:r>
            <a:r>
              <a:rPr dirty="0" err="1"/>
              <a:t>이벤트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777283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42" name="Shape 24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버튼 이름 : [액션] 발생 이벤트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42" name="Shape 24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버튼 이름 : [액션] 발생 이벤트</a:t>
            </a:r>
          </a:p>
        </p:txBody>
      </p:sp>
    </p:spTree>
    <p:extLst>
      <p:ext uri="{BB962C8B-B14F-4D97-AF65-F5344CB8AC3E}">
        <p14:creationId xmlns:p14="http://schemas.microsoft.com/office/powerpoint/2010/main" val="34195519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42" name="Shape 24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 err="1"/>
              <a:t>버튼</a:t>
            </a:r>
            <a:r>
              <a:rPr dirty="0"/>
              <a:t> </a:t>
            </a:r>
            <a:r>
              <a:rPr dirty="0" err="1"/>
              <a:t>이름</a:t>
            </a:r>
            <a:r>
              <a:rPr dirty="0"/>
              <a:t> : [</a:t>
            </a:r>
            <a:r>
              <a:rPr dirty="0" err="1"/>
              <a:t>액션</a:t>
            </a:r>
            <a:r>
              <a:rPr dirty="0"/>
              <a:t>] </a:t>
            </a:r>
            <a:r>
              <a:rPr dirty="0" err="1"/>
              <a:t>발생</a:t>
            </a:r>
            <a:r>
              <a:rPr dirty="0"/>
              <a:t> </a:t>
            </a:r>
            <a:r>
              <a:rPr dirty="0" err="1"/>
              <a:t>이벤트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928727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42" name="Shape 24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 err="1"/>
              <a:t>버튼</a:t>
            </a:r>
            <a:r>
              <a:rPr dirty="0"/>
              <a:t> </a:t>
            </a:r>
            <a:r>
              <a:rPr dirty="0" err="1"/>
              <a:t>이름</a:t>
            </a:r>
            <a:r>
              <a:rPr dirty="0"/>
              <a:t> : [</a:t>
            </a:r>
            <a:r>
              <a:rPr dirty="0" err="1"/>
              <a:t>액션</a:t>
            </a:r>
            <a:r>
              <a:rPr dirty="0"/>
              <a:t>] </a:t>
            </a:r>
            <a:r>
              <a:rPr dirty="0" err="1"/>
              <a:t>발생</a:t>
            </a:r>
            <a:r>
              <a:rPr dirty="0"/>
              <a:t> </a:t>
            </a:r>
            <a:r>
              <a:rPr dirty="0" err="1"/>
              <a:t>이벤트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484130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775355"/>
            <a:ext cx="7772400" cy="1225021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238500"/>
            <a:ext cx="6400800" cy="14605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6C361-862A-41D6-BD25-C53056CA1685}" type="datetimeFigureOut">
              <a:rPr lang="ko-KR" altLang="en-US" smtClean="0"/>
              <a:t>2021. 9. 23.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98FC2-12BF-4835-80C7-A7D8A85167C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6C361-862A-41D6-BD25-C53056CA1685}" type="datetimeFigureOut">
              <a:rPr lang="ko-KR" altLang="en-US" smtClean="0"/>
              <a:t>2021. 9. 23.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98FC2-12BF-4835-80C7-A7D8A85167C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28866"/>
            <a:ext cx="2057400" cy="4876271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28866"/>
            <a:ext cx="6019800" cy="4876271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6C361-862A-41D6-BD25-C53056CA1685}" type="datetimeFigureOut">
              <a:rPr lang="ko-KR" altLang="en-US" smtClean="0"/>
              <a:t>2021. 9. 23.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98FC2-12BF-4835-80C7-A7D8A85167C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012938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6C361-862A-41D6-BD25-C53056CA1685}" type="datetimeFigureOut">
              <a:rPr lang="ko-KR" altLang="en-US" smtClean="0"/>
              <a:t>2021. 9. 23.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98FC2-12BF-4835-80C7-A7D8A85167C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428596" y="3929070"/>
            <a:ext cx="2643206" cy="571504"/>
          </a:xfrm>
        </p:spPr>
        <p:txBody>
          <a:bodyPr anchor="t">
            <a:noAutofit/>
          </a:bodyPr>
          <a:lstStyle>
            <a:lvl1pPr algn="l">
              <a:defRPr sz="4000" b="1" cap="all">
                <a:solidFill>
                  <a:srgbClr val="16B7B9"/>
                </a:solidFill>
              </a:defRPr>
            </a:lvl1pPr>
          </a:lstStyle>
          <a:p>
            <a:r>
              <a:rPr lang="en-US" altLang="ko-KR" dirty="0" err="1"/>
              <a:t>CoNTENT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 hasCustomPrompt="1"/>
          </p:nvPr>
        </p:nvSpPr>
        <p:spPr>
          <a:xfrm>
            <a:off x="4286247" y="2422261"/>
            <a:ext cx="4208465" cy="1250156"/>
          </a:xfrm>
        </p:spPr>
        <p:txBody>
          <a:bodyPr anchor="ctr"/>
          <a:lstStyle>
            <a:lvl1pPr marL="0" indent="0" algn="l">
              <a:buNone/>
              <a:defRPr sz="2000">
                <a:solidFill>
                  <a:srgbClr val="565656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ko-KR" dirty="0"/>
              <a:t>1. </a:t>
            </a:r>
          </a:p>
          <a:p>
            <a:pPr lvl="0"/>
            <a:r>
              <a:rPr lang="en-US" altLang="ko-KR" dirty="0"/>
              <a:t>2.</a:t>
            </a:r>
          </a:p>
          <a:p>
            <a:pPr lvl="0"/>
            <a:r>
              <a:rPr lang="en-US" altLang="ko-KR" dirty="0"/>
              <a:t>3.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6C361-862A-41D6-BD25-C53056CA1685}" type="datetimeFigureOut">
              <a:rPr lang="ko-KR" altLang="en-US" smtClean="0"/>
              <a:t>2021. 9. 23.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98FC2-12BF-4835-80C7-A7D8A85167C4}" type="slidenum">
              <a:rPr lang="ko-KR" altLang="en-US" smtClean="0"/>
              <a:t>‹#›</a:t>
            </a:fld>
            <a:endParaRPr lang="ko-KR" altLang="en-US"/>
          </a:p>
        </p:txBody>
      </p:sp>
      <p:grpSp>
        <p:nvGrpSpPr>
          <p:cNvPr id="16" name="그룹 15"/>
          <p:cNvGrpSpPr/>
          <p:nvPr userDrawn="1"/>
        </p:nvGrpSpPr>
        <p:grpSpPr>
          <a:xfrm rot="1143002">
            <a:off x="5894590" y="-653451"/>
            <a:ext cx="2007199" cy="7127832"/>
            <a:chOff x="1571604" y="-642962"/>
            <a:chExt cx="2714644" cy="7286676"/>
          </a:xfrm>
        </p:grpSpPr>
        <p:cxnSp>
          <p:nvCxnSpPr>
            <p:cNvPr id="10" name="직선 연결선 9"/>
            <p:cNvCxnSpPr/>
            <p:nvPr userDrawn="1"/>
          </p:nvCxnSpPr>
          <p:spPr>
            <a:xfrm rot="5400000">
              <a:off x="-714412" y="1643054"/>
              <a:ext cx="7215238" cy="2643206"/>
            </a:xfrm>
            <a:prstGeom prst="line">
              <a:avLst/>
            </a:prstGeom>
            <a:ln w="28575">
              <a:solidFill>
                <a:srgbClr val="16B7B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 userDrawn="1"/>
          </p:nvCxnSpPr>
          <p:spPr>
            <a:xfrm rot="5400000">
              <a:off x="-642974" y="1714492"/>
              <a:ext cx="7215238" cy="2643206"/>
            </a:xfrm>
            <a:prstGeom prst="line">
              <a:avLst/>
            </a:prstGeom>
            <a:ln w="28575">
              <a:solidFill>
                <a:srgbClr val="86D7D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그룹 14"/>
          <p:cNvGrpSpPr/>
          <p:nvPr userDrawn="1"/>
        </p:nvGrpSpPr>
        <p:grpSpPr>
          <a:xfrm>
            <a:off x="3143240" y="-928714"/>
            <a:ext cx="5429288" cy="5429288"/>
            <a:chOff x="1500166" y="-3143292"/>
            <a:chExt cx="9072626" cy="9072626"/>
          </a:xfrm>
        </p:grpSpPr>
        <p:sp>
          <p:nvSpPr>
            <p:cNvPr id="12" name="타원 11"/>
            <p:cNvSpPr/>
            <p:nvPr userDrawn="1"/>
          </p:nvSpPr>
          <p:spPr>
            <a:xfrm>
              <a:off x="1500166" y="-3143292"/>
              <a:ext cx="9072626" cy="907262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16B7B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타원 12"/>
            <p:cNvSpPr/>
            <p:nvPr userDrawn="1"/>
          </p:nvSpPr>
          <p:spPr>
            <a:xfrm>
              <a:off x="1571604" y="-3071854"/>
              <a:ext cx="8929750" cy="892975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86D7D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333501"/>
            <a:ext cx="4038600" cy="377163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333501"/>
            <a:ext cx="4038600" cy="377163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6C361-862A-41D6-BD25-C53056CA1685}" type="datetimeFigureOut">
              <a:rPr lang="ko-KR" altLang="en-US" smtClean="0"/>
              <a:t>2021. 9. 23.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98FC2-12BF-4835-80C7-A7D8A85167C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79261"/>
            <a:ext cx="4040188" cy="53313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812396"/>
            <a:ext cx="4040188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7" y="1279261"/>
            <a:ext cx="4041775" cy="53313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7" y="1812396"/>
            <a:ext cx="4041775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6C361-862A-41D6-BD25-C53056CA1685}" type="datetimeFigureOut">
              <a:rPr lang="ko-KR" altLang="en-US" smtClean="0"/>
              <a:t>2021. 9. 23.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98FC2-12BF-4835-80C7-A7D8A85167C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 userDrawn="1"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71418"/>
            <a:ext cx="8229600" cy="699808"/>
          </a:xfrm>
        </p:spPr>
        <p:txBody>
          <a:bodyPr>
            <a:normAutofit/>
          </a:bodyPr>
          <a:lstStyle>
            <a:lvl1pPr algn="ctr">
              <a:defRPr sz="2000" b="1">
                <a:solidFill>
                  <a:srgbClr val="16B7B9"/>
                </a:solidFill>
                <a:effectLst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6C361-862A-41D6-BD25-C53056CA1685}" type="datetimeFigureOut">
              <a:rPr lang="ko-KR" altLang="en-US" smtClean="0"/>
              <a:t>2021. 9. 23.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98FC2-12BF-4835-80C7-A7D8A85167C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모서리가 둥근 직사각형 6"/>
          <p:cNvSpPr/>
          <p:nvPr userDrawn="1"/>
        </p:nvSpPr>
        <p:spPr>
          <a:xfrm>
            <a:off x="214282" y="714360"/>
            <a:ext cx="8715436" cy="4643470"/>
          </a:xfrm>
          <a:prstGeom prst="roundRect">
            <a:avLst>
              <a:gd name="adj" fmla="val 8638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6C361-862A-41D6-BD25-C53056CA1685}" type="datetimeFigureOut">
              <a:rPr lang="ko-KR" altLang="en-US" smtClean="0"/>
              <a:t>2021. 9. 23.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98FC2-12BF-4835-80C7-A7D8A85167C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2" y="227541"/>
            <a:ext cx="3008313" cy="96837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27543"/>
            <a:ext cx="5111750" cy="487759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2" y="1195918"/>
            <a:ext cx="3008313" cy="390921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6C361-862A-41D6-BD25-C53056CA1685}" type="datetimeFigureOut">
              <a:rPr lang="ko-KR" altLang="en-US" smtClean="0"/>
              <a:t>2021. 9. 23.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98FC2-12BF-4835-80C7-A7D8A85167C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000500"/>
            <a:ext cx="5486400" cy="47228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510646"/>
            <a:ext cx="5486400" cy="3429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472782"/>
            <a:ext cx="5486400" cy="67071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6C361-862A-41D6-BD25-C53056CA1685}" type="datetimeFigureOut">
              <a:rPr lang="ko-KR" altLang="en-US" smtClean="0"/>
              <a:t>2021. 9. 23.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98FC2-12BF-4835-80C7-A7D8A85167C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28866"/>
            <a:ext cx="8229600" cy="952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333501"/>
            <a:ext cx="8229600" cy="3771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06C361-862A-41D6-BD25-C53056CA1685}" type="datetimeFigureOut">
              <a:rPr lang="ko-KR" altLang="en-US" smtClean="0"/>
              <a:t>2021. 9. 23.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398FC2-12BF-4835-80C7-A7D8A85167C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사각형 6"/>
          <p:cNvSpPr/>
          <p:nvPr userDrawn="1"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18" Type="http://schemas.openxmlformats.org/officeDocument/2006/relationships/image" Target="../media/image18.jpeg"/><Relationship Id="rId26" Type="http://schemas.openxmlformats.org/officeDocument/2006/relationships/image" Target="../media/image26.png"/><Relationship Id="rId3" Type="http://schemas.openxmlformats.org/officeDocument/2006/relationships/image" Target="../media/image3.png"/><Relationship Id="rId21" Type="http://schemas.openxmlformats.org/officeDocument/2006/relationships/image" Target="../media/image21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5" Type="http://schemas.openxmlformats.org/officeDocument/2006/relationships/image" Target="../media/image25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24" Type="http://schemas.openxmlformats.org/officeDocument/2006/relationships/image" Target="../media/image24.png"/><Relationship Id="rId5" Type="http://schemas.openxmlformats.org/officeDocument/2006/relationships/image" Target="../media/image5.png"/><Relationship Id="rId15" Type="http://schemas.openxmlformats.org/officeDocument/2006/relationships/image" Target="../media/image15.jpeg"/><Relationship Id="rId23" Type="http://schemas.openxmlformats.org/officeDocument/2006/relationships/image" Target="../media/image23.png"/><Relationship Id="rId10" Type="http://schemas.openxmlformats.org/officeDocument/2006/relationships/image" Target="../media/image10.png"/><Relationship Id="rId19" Type="http://schemas.openxmlformats.org/officeDocument/2006/relationships/image" Target="../media/image19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Relationship Id="rId22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13" Type="http://schemas.openxmlformats.org/officeDocument/2006/relationships/customXml" Target="../ink/ink9.xml"/><Relationship Id="rId18" Type="http://schemas.openxmlformats.org/officeDocument/2006/relationships/customXml" Target="../ink/ink14.xml"/><Relationship Id="rId3" Type="http://schemas.openxmlformats.org/officeDocument/2006/relationships/image" Target="../media/image29.png"/><Relationship Id="rId7" Type="http://schemas.openxmlformats.org/officeDocument/2006/relationships/customXml" Target="../ink/ink3.xml"/><Relationship Id="rId12" Type="http://schemas.openxmlformats.org/officeDocument/2006/relationships/customXml" Target="../ink/ink8.xml"/><Relationship Id="rId17" Type="http://schemas.openxmlformats.org/officeDocument/2006/relationships/customXml" Target="../ink/ink13.xml"/><Relationship Id="rId2" Type="http://schemas.openxmlformats.org/officeDocument/2006/relationships/notesSlide" Target="../notesSlides/notesSlide4.xml"/><Relationship Id="rId16" Type="http://schemas.openxmlformats.org/officeDocument/2006/relationships/customXml" Target="../ink/ink12.xml"/><Relationship Id="rId1" Type="http://schemas.openxmlformats.org/officeDocument/2006/relationships/slideLayout" Target="../slideLayouts/slideLayout12.xml"/><Relationship Id="rId6" Type="http://schemas.openxmlformats.org/officeDocument/2006/relationships/customXml" Target="../ink/ink2.xml"/><Relationship Id="rId11" Type="http://schemas.openxmlformats.org/officeDocument/2006/relationships/customXml" Target="../ink/ink7.xml"/><Relationship Id="rId5" Type="http://schemas.openxmlformats.org/officeDocument/2006/relationships/image" Target="NULL"/><Relationship Id="rId15" Type="http://schemas.openxmlformats.org/officeDocument/2006/relationships/customXml" Target="../ink/ink11.xml"/><Relationship Id="rId10" Type="http://schemas.openxmlformats.org/officeDocument/2006/relationships/customXml" Target="../ink/ink6.xml"/><Relationship Id="rId19" Type="http://schemas.openxmlformats.org/officeDocument/2006/relationships/customXml" Target="../ink/ink15.xml"/><Relationship Id="rId4" Type="http://schemas.openxmlformats.org/officeDocument/2006/relationships/customXml" Target="../ink/ink1.xml"/><Relationship Id="rId9" Type="http://schemas.openxmlformats.org/officeDocument/2006/relationships/customXml" Target="../ink/ink5.xml"/><Relationship Id="rId14" Type="http://schemas.openxmlformats.org/officeDocument/2006/relationships/customXml" Target="../ink/ink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err="1"/>
              <a:t>Growith</a:t>
            </a:r>
            <a:endParaRPr lang="ko-KR" altLang="en-US" dirty="0"/>
          </a:p>
        </p:txBody>
      </p:sp>
      <p:pic>
        <p:nvPicPr>
          <p:cNvPr id="2050" name="Picture 2" descr="C:\Users\CTU\Desktop\KakaoTalk_20210909_233247640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72696" y="1142988"/>
            <a:ext cx="8342708" cy="3174299"/>
          </a:xfrm>
          <a:prstGeom prst="rect">
            <a:avLst/>
          </a:prstGeom>
          <a:noFill/>
        </p:spPr>
      </p:pic>
      <p:sp>
        <p:nvSpPr>
          <p:cNvPr id="12" name="TextBox 11"/>
          <p:cNvSpPr txBox="1"/>
          <p:nvPr/>
        </p:nvSpPr>
        <p:spPr>
          <a:xfrm>
            <a:off x="1857356" y="3714756"/>
            <a:ext cx="55007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rgbClr val="565656"/>
                </a:solidFill>
              </a:rPr>
              <a:t>유경혜 </a:t>
            </a:r>
            <a:r>
              <a:rPr lang="en-US" altLang="ko-KR" sz="1400" dirty="0">
                <a:solidFill>
                  <a:srgbClr val="565656"/>
                </a:solidFill>
              </a:rPr>
              <a:t>·</a:t>
            </a:r>
            <a:r>
              <a:rPr lang="ko-KR" altLang="en-US" sz="1400" dirty="0">
                <a:solidFill>
                  <a:srgbClr val="565656"/>
                </a:solidFill>
              </a:rPr>
              <a:t> 김형태 </a:t>
            </a:r>
            <a:r>
              <a:rPr lang="en-US" altLang="ko-KR" sz="1400" dirty="0">
                <a:solidFill>
                  <a:srgbClr val="565656"/>
                </a:solidFill>
              </a:rPr>
              <a:t>·</a:t>
            </a:r>
            <a:r>
              <a:rPr lang="ko-KR" altLang="en-US" sz="1400" dirty="0">
                <a:solidFill>
                  <a:srgbClr val="565656"/>
                </a:solidFill>
              </a:rPr>
              <a:t> 고병준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06BED6A-65BD-824D-B4FE-83DFA09378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159958"/>
            <a:ext cx="6923315" cy="4354550"/>
          </a:xfrm>
          <a:prstGeom prst="rect">
            <a:avLst/>
          </a:prstGeom>
        </p:spPr>
      </p:pic>
      <p:graphicFrame>
        <p:nvGraphicFramePr>
          <p:cNvPr id="218" name="표 1"/>
          <p:cNvGraphicFramePr/>
          <p:nvPr/>
        </p:nvGraphicFramePr>
        <p:xfrm>
          <a:off x="-1" y="371007"/>
          <a:ext cx="9144000" cy="5143500"/>
        </p:xfrm>
        <a:graphic>
          <a:graphicData uri="http://schemas.openxmlformats.org/drawingml/2006/table">
            <a:tbl>
              <a:tblPr/>
              <a:tblGrid>
                <a:gridCol w="9286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993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010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7170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2869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21454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2145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800"/>
                      </a:pPr>
                      <a:r>
                        <a:rPr sz="900"/>
                        <a:t>번호</a:t>
                      </a:r>
                    </a:p>
                  </a:txBody>
                  <a:tcPr marL="34290" marR="34290" marT="34290" marB="34290" horzOverflow="overflow">
                    <a:lnR w="3175">
                      <a:solidFill>
                        <a:srgbClr val="808080"/>
                      </a:solidFill>
                    </a:lnR>
                    <a:lnB w="3175">
                      <a:solidFill>
                        <a:srgbClr val="80808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800"/>
                      </a:pPr>
                      <a:r>
                        <a:rPr sz="900"/>
                        <a:t>화면명</a:t>
                      </a:r>
                    </a:p>
                  </a:txBody>
                  <a:tcPr marL="34290" marR="34290" marT="34290" marB="34290" horzOverflow="overflow">
                    <a:lnL w="3175">
                      <a:solidFill>
                        <a:srgbClr val="808080"/>
                      </a:solidFill>
                    </a:lnL>
                    <a:lnR w="3175">
                      <a:solidFill>
                        <a:srgbClr val="808080"/>
                      </a:solidFill>
                    </a:lnR>
                    <a:lnB w="3175">
                      <a:solidFill>
                        <a:srgbClr val="80808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800"/>
                      </a:pPr>
                      <a:r>
                        <a:rPr sz="900"/>
                        <a:t>파일명</a:t>
                      </a:r>
                    </a:p>
                  </a:txBody>
                  <a:tcPr marL="34290" marR="34290" marT="34290" marB="34290" horzOverflow="overflow">
                    <a:lnL w="3175">
                      <a:solidFill>
                        <a:srgbClr val="808080"/>
                      </a:solidFill>
                    </a:lnL>
                    <a:lnR w="3175">
                      <a:solidFill>
                        <a:srgbClr val="808080"/>
                      </a:solidFill>
                    </a:lnR>
                    <a:lnB w="3175">
                      <a:solidFill>
                        <a:srgbClr val="80808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800"/>
                      </a:pPr>
                      <a:r>
                        <a:rPr sz="900"/>
                        <a:t>파일위치</a:t>
                      </a:r>
                    </a:p>
                  </a:txBody>
                  <a:tcPr marL="34290" marR="34290" marT="34290" marB="34290" horzOverflow="overflow">
                    <a:lnL w="3175">
                      <a:solidFill>
                        <a:srgbClr val="808080"/>
                      </a:solidFill>
                    </a:lnL>
                    <a:lnR w="3175">
                      <a:solidFill>
                        <a:srgbClr val="808080"/>
                      </a:solidFill>
                    </a:lnR>
                    <a:lnB w="3175">
                      <a:solidFill>
                        <a:srgbClr val="80808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800"/>
                      </a:pPr>
                      <a:r>
                        <a:rPr sz="900"/>
                        <a:t>작성자</a:t>
                      </a:r>
                    </a:p>
                  </a:txBody>
                  <a:tcPr marL="34290" marR="34290" marT="34290" marB="34290" horzOverflow="overflow">
                    <a:lnL w="3175">
                      <a:solidFill>
                        <a:srgbClr val="808080"/>
                      </a:solidFill>
                    </a:lnL>
                    <a:lnR w="3175">
                      <a:solidFill>
                        <a:srgbClr val="808080"/>
                      </a:solidFill>
                    </a:lnR>
                    <a:lnB w="3175">
                      <a:solidFill>
                        <a:srgbClr val="80808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800"/>
                      </a:pPr>
                      <a:r>
                        <a:rPr sz="900"/>
                        <a:t>화면설명</a:t>
                      </a:r>
                    </a:p>
                  </a:txBody>
                  <a:tcPr marL="34290" marR="34290" marT="34290" marB="34290" horzOverflow="overflow">
                    <a:lnL w="3175">
                      <a:solidFill>
                        <a:srgbClr val="808080"/>
                      </a:solidFill>
                    </a:lnL>
                    <a:lnB w="3175">
                      <a:solidFill>
                        <a:srgbClr val="80808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147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800"/>
                      </a:pPr>
                      <a:r>
                        <a:rPr lang="en-US" sz="900" dirty="0"/>
                        <a:t>RB</a:t>
                      </a:r>
                      <a:r>
                        <a:rPr sz="900" dirty="0"/>
                        <a:t>-0</a:t>
                      </a:r>
                      <a:r>
                        <a:rPr lang="en-US" sz="900" dirty="0"/>
                        <a:t>1</a:t>
                      </a:r>
                      <a:r>
                        <a:rPr sz="900" dirty="0"/>
                        <a:t>-0</a:t>
                      </a:r>
                      <a:r>
                        <a:rPr lang="en-US" sz="900" dirty="0"/>
                        <a:t>1</a:t>
                      </a:r>
                      <a:endParaRPr sz="900" dirty="0"/>
                    </a:p>
                  </a:txBody>
                  <a:tcPr marL="34290" marR="34290" marT="34290" marB="34290" horzOverflow="overflow">
                    <a:lnR w="3175">
                      <a:solidFill>
                        <a:srgbClr val="808080"/>
                      </a:solidFill>
                    </a:lnR>
                    <a:lnT w="3175">
                      <a:solidFill>
                        <a:srgbClr val="808080"/>
                      </a:solidFill>
                    </a:lnT>
                    <a:lnB w="3175">
                      <a:solidFill>
                        <a:srgbClr val="80808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defRPr sz="1800"/>
                      </a:pPr>
                      <a:r>
                        <a:rPr lang="ko-KR" altLang="en-US" sz="800" dirty="0" err="1"/>
                        <a:t>모집게시판</a:t>
                      </a:r>
                      <a:r>
                        <a:rPr lang="ko-KR" altLang="en-US" sz="800" dirty="0"/>
                        <a:t> </a:t>
                      </a:r>
                      <a:r>
                        <a:rPr sz="800" dirty="0" err="1"/>
                        <a:t>글</a:t>
                      </a:r>
                      <a:r>
                        <a:rPr lang="ko-KR" altLang="en-US" sz="800" dirty="0"/>
                        <a:t> </a:t>
                      </a:r>
                      <a:r>
                        <a:rPr sz="800" dirty="0" err="1"/>
                        <a:t>상세</a:t>
                      </a:r>
                      <a:r>
                        <a:rPr lang="ko-KR" altLang="en-US" sz="800" dirty="0"/>
                        <a:t>보기</a:t>
                      </a:r>
                      <a:r>
                        <a:rPr lang="en-US" altLang="ko-KR" sz="800" dirty="0"/>
                        <a:t>(</a:t>
                      </a:r>
                      <a:r>
                        <a:rPr lang="ko-KR" altLang="en-US" sz="800" dirty="0" err="1"/>
                        <a:t>참여양식</a:t>
                      </a:r>
                      <a:r>
                        <a:rPr lang="en-US" altLang="ko-KR" sz="800" dirty="0"/>
                        <a:t>)</a:t>
                      </a:r>
                      <a:endParaRPr sz="800" dirty="0"/>
                    </a:p>
                  </a:txBody>
                  <a:tcPr marL="34290" marR="34290" marT="34290" marB="34290" horzOverflow="overflow">
                    <a:lnL w="3175">
                      <a:solidFill>
                        <a:srgbClr val="808080"/>
                      </a:solidFill>
                    </a:lnL>
                    <a:lnR w="3175">
                      <a:solidFill>
                        <a:srgbClr val="808080"/>
                      </a:solidFill>
                    </a:lnR>
                    <a:lnT w="3175">
                      <a:solidFill>
                        <a:srgbClr val="808080"/>
                      </a:solidFill>
                    </a:lnT>
                    <a:lnB w="3175">
                      <a:solidFill>
                        <a:srgbClr val="80808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800"/>
                      </a:pPr>
                      <a:r>
                        <a:rPr lang="en-US" altLang="ko-KR" sz="900" dirty="0"/>
                        <a:t>Recruit-Board</a:t>
                      </a:r>
                      <a:r>
                        <a:rPr sz="900" dirty="0"/>
                        <a:t>-</a:t>
                      </a:r>
                      <a:r>
                        <a:rPr lang="en-US" altLang="ko-KR" sz="900" dirty="0" err="1"/>
                        <a:t>userV</a:t>
                      </a:r>
                      <a:r>
                        <a:rPr sz="900" dirty="0" err="1"/>
                        <a:t>iew</a:t>
                      </a:r>
                      <a:endParaRPr lang="en-US" sz="900" dirty="0"/>
                    </a:p>
                    <a:p>
                      <a:pPr algn="ctr">
                        <a:lnSpc>
                          <a:spcPct val="150000"/>
                        </a:lnSpc>
                        <a:defRPr sz="1800"/>
                      </a:pPr>
                      <a:r>
                        <a:rPr sz="900" dirty="0"/>
                        <a:t>.html</a:t>
                      </a:r>
                    </a:p>
                  </a:txBody>
                  <a:tcPr marL="34290" marR="34290" marT="34290" marB="34290" horzOverflow="overflow">
                    <a:lnL w="3175">
                      <a:solidFill>
                        <a:srgbClr val="808080"/>
                      </a:solidFill>
                    </a:lnL>
                    <a:lnR w="3175">
                      <a:solidFill>
                        <a:srgbClr val="808080"/>
                      </a:solidFill>
                    </a:lnR>
                    <a:lnT w="3175">
                      <a:solidFill>
                        <a:srgbClr val="808080"/>
                      </a:solidFill>
                    </a:lnT>
                    <a:lnB w="3175">
                      <a:solidFill>
                        <a:srgbClr val="80808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900"/>
                      </a:pPr>
                      <a:endParaRPr/>
                    </a:p>
                  </a:txBody>
                  <a:tcPr marL="34290" marR="34290" marT="34290" marB="34290" horzOverflow="overflow">
                    <a:lnL w="3175">
                      <a:solidFill>
                        <a:srgbClr val="808080"/>
                      </a:solidFill>
                    </a:lnL>
                    <a:lnR w="3175">
                      <a:solidFill>
                        <a:srgbClr val="808080"/>
                      </a:solidFill>
                    </a:lnR>
                    <a:lnT w="3175">
                      <a:solidFill>
                        <a:srgbClr val="808080"/>
                      </a:solidFill>
                    </a:lnT>
                    <a:lnB w="3175">
                      <a:solidFill>
                        <a:srgbClr val="80808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800"/>
                      </a:pPr>
                      <a:r>
                        <a:rPr sz="900"/>
                        <a:t>김형태</a:t>
                      </a:r>
                    </a:p>
                  </a:txBody>
                  <a:tcPr marL="34290" marR="34290" marT="34290" marB="34290" horzOverflow="overflow">
                    <a:lnL w="3175">
                      <a:solidFill>
                        <a:srgbClr val="808080"/>
                      </a:solidFill>
                    </a:lnL>
                    <a:lnR w="3175">
                      <a:solidFill>
                        <a:srgbClr val="808080"/>
                      </a:solidFill>
                    </a:lnR>
                    <a:lnT w="3175">
                      <a:solidFill>
                        <a:srgbClr val="808080"/>
                      </a:solidFill>
                    </a:lnT>
                    <a:lnB w="3175">
                      <a:solidFill>
                        <a:srgbClr val="80808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800"/>
                      </a:pPr>
                      <a:r>
                        <a:rPr sz="900" dirty="0" err="1"/>
                        <a:t>스터디게시판</a:t>
                      </a:r>
                      <a:r>
                        <a:rPr sz="900" dirty="0"/>
                        <a:t> </a:t>
                      </a:r>
                      <a:r>
                        <a:rPr sz="900" dirty="0" err="1"/>
                        <a:t>게시글상세보기</a:t>
                      </a:r>
                      <a:r>
                        <a:rPr sz="900" dirty="0"/>
                        <a:t> </a:t>
                      </a:r>
                      <a:r>
                        <a:rPr sz="900" dirty="0" err="1"/>
                        <a:t>화면</a:t>
                      </a:r>
                      <a:endParaRPr lang="en-US" sz="900" dirty="0"/>
                    </a:p>
                    <a:p>
                      <a:pPr algn="ctr">
                        <a:lnSpc>
                          <a:spcPct val="150000"/>
                        </a:lnSpc>
                        <a:defRPr sz="1800"/>
                      </a:pPr>
                      <a:r>
                        <a:rPr lang="ko-KR" altLang="en-US" sz="900" dirty="0"/>
                        <a:t>참여신청 버튼</a:t>
                      </a:r>
                      <a:endParaRPr sz="900" dirty="0"/>
                    </a:p>
                  </a:txBody>
                  <a:tcPr marL="34290" marR="34290" marT="34290" marB="34290" horzOverflow="overflow">
                    <a:lnL w="3175">
                      <a:solidFill>
                        <a:srgbClr val="808080"/>
                      </a:solidFill>
                    </a:lnL>
                    <a:lnT w="3175">
                      <a:solidFill>
                        <a:srgbClr val="808080"/>
                      </a:solidFill>
                    </a:lnT>
                    <a:lnB w="3175">
                      <a:solidFill>
                        <a:srgbClr val="80808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1471">
                <a:tc rowSpan="3" gridSpan="5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900"/>
                      </a:pPr>
                      <a:endParaRPr dirty="0"/>
                    </a:p>
                  </a:txBody>
                  <a:tcPr marL="34290" marR="34290" marT="34290" marB="34290" horzOverflow="overflow">
                    <a:lnR w="3175">
                      <a:solidFill>
                        <a:srgbClr val="808080"/>
                      </a:solidFill>
                    </a:lnR>
                    <a:lnT w="3175">
                      <a:solidFill>
                        <a:srgbClr val="808080"/>
                      </a:solidFill>
                    </a:lnT>
                  </a:tcPr>
                </a:tc>
                <a:tc rowSpan="3"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rowSpan="3"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rowSpan="3"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rowSpan="3"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800"/>
                      </a:pPr>
                      <a:r>
                        <a:rPr sz="900" dirty="0" err="1"/>
                        <a:t>설명</a:t>
                      </a:r>
                      <a:endParaRPr sz="900" dirty="0"/>
                    </a:p>
                  </a:txBody>
                  <a:tcPr marL="34290" marR="34290" marT="34290" marB="34290" horzOverflow="overflow">
                    <a:lnL w="3175">
                      <a:solidFill>
                        <a:srgbClr val="808080"/>
                      </a:solidFill>
                    </a:lnL>
                    <a:lnT w="3175">
                      <a:solidFill>
                        <a:srgbClr val="808080"/>
                      </a:solidFill>
                    </a:lnT>
                    <a:lnB w="3175">
                      <a:solidFill>
                        <a:srgbClr val="80808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32506">
                <a:tc gridSpan="5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 algn="l">
                        <a:lnSpc>
                          <a:spcPct val="150000"/>
                        </a:lnSpc>
                        <a:defRPr sz="900" b="1"/>
                      </a:pPr>
                      <a:r>
                        <a:rPr lang="en-US" altLang="ko-KR" sz="800" b="1" dirty="0"/>
                        <a:t>1.</a:t>
                      </a:r>
                      <a:r>
                        <a:rPr lang="ko-KR" altLang="en-US" sz="800" b="1" dirty="0"/>
                        <a:t> 텍스트 입력 </a:t>
                      </a:r>
                      <a:r>
                        <a:rPr lang="en-US" altLang="ko-KR" sz="800" b="1" dirty="0"/>
                        <a:t>:</a:t>
                      </a:r>
                      <a:r>
                        <a:rPr lang="ko-KR" altLang="en-US" sz="800" b="0" dirty="0"/>
                        <a:t>  </a:t>
                      </a:r>
                      <a:r>
                        <a:rPr lang="en-US" altLang="ko-KR" sz="800" b="0" dirty="0"/>
                        <a:t>[</a:t>
                      </a:r>
                      <a:r>
                        <a:rPr lang="ko-KR" altLang="en-US" sz="800" b="0" dirty="0"/>
                        <a:t>클릭</a:t>
                      </a:r>
                      <a:r>
                        <a:rPr lang="en-US" altLang="ko-KR" sz="800" b="0" dirty="0"/>
                        <a:t>]</a:t>
                      </a:r>
                      <a:r>
                        <a:rPr lang="ko-KR" altLang="en-US" sz="800" b="0" dirty="0"/>
                        <a:t> 텍스트 입력</a:t>
                      </a:r>
                      <a:endParaRPr lang="en-US" altLang="ko-KR" sz="800" b="1" dirty="0"/>
                    </a:p>
                    <a:p>
                      <a:pPr marL="228600" indent="-228600" algn="l">
                        <a:lnSpc>
                          <a:spcPct val="150000"/>
                        </a:lnSpc>
                        <a:defRPr sz="900" b="1"/>
                      </a:pPr>
                      <a:r>
                        <a:rPr lang="en-US" altLang="ko-KR" sz="800" b="1" dirty="0"/>
                        <a:t>2.</a:t>
                      </a:r>
                      <a:r>
                        <a:rPr lang="ko-KR" altLang="en-US" sz="800" b="1" dirty="0"/>
                        <a:t> 등록 버튼 </a:t>
                      </a:r>
                      <a:r>
                        <a:rPr lang="en-US" altLang="ko-KR" sz="800" b="1" dirty="0"/>
                        <a:t>:</a:t>
                      </a:r>
                      <a:r>
                        <a:rPr lang="ko-KR" altLang="en-US" sz="800" b="1" dirty="0"/>
                        <a:t> </a:t>
                      </a:r>
                      <a:r>
                        <a:rPr lang="en-US" altLang="ko-KR" sz="800" b="0" dirty="0"/>
                        <a:t>[</a:t>
                      </a:r>
                      <a:r>
                        <a:rPr lang="ko-KR" altLang="en-US" sz="800" b="0" dirty="0"/>
                        <a:t>클릭</a:t>
                      </a:r>
                      <a:r>
                        <a:rPr lang="en-US" altLang="ko-KR" sz="800" b="0" dirty="0"/>
                        <a:t>]</a:t>
                      </a:r>
                      <a:r>
                        <a:rPr lang="ko-KR" altLang="en-US" sz="800" b="0" dirty="0"/>
                        <a:t> 등록 됨 </a:t>
                      </a:r>
                      <a:r>
                        <a:rPr lang="en-US" altLang="ko-KR" sz="800" b="0" dirty="0"/>
                        <a:t>(RB-01-00)</a:t>
                      </a:r>
                      <a:r>
                        <a:rPr lang="ko-KR" altLang="en-US" sz="800" b="0" dirty="0"/>
                        <a:t>이동</a:t>
                      </a:r>
                      <a:endParaRPr lang="en-US" altLang="ko-KR" sz="800" b="1" dirty="0"/>
                    </a:p>
                    <a:p>
                      <a:pPr marL="228600" indent="-228600" algn="l">
                        <a:lnSpc>
                          <a:spcPct val="150000"/>
                        </a:lnSpc>
                        <a:defRPr sz="900" b="1"/>
                      </a:pPr>
                      <a:r>
                        <a:rPr lang="en-US" altLang="ko-KR" sz="800" b="1" dirty="0"/>
                        <a:t>3.</a:t>
                      </a:r>
                      <a:r>
                        <a:rPr lang="ko-KR" altLang="en-US" sz="800" b="1" dirty="0"/>
                        <a:t> 취소 버튼 </a:t>
                      </a:r>
                      <a:r>
                        <a:rPr lang="en-US" altLang="ko-KR" sz="800" b="1" dirty="0"/>
                        <a:t>:</a:t>
                      </a:r>
                      <a:r>
                        <a:rPr lang="ko-KR" altLang="en-US" sz="800" b="1" dirty="0"/>
                        <a:t> </a:t>
                      </a:r>
                      <a:r>
                        <a:rPr lang="en-US" altLang="ko-KR" sz="800" b="0" dirty="0"/>
                        <a:t>[</a:t>
                      </a:r>
                      <a:r>
                        <a:rPr lang="ko-KR" altLang="en-US" sz="800" b="0" dirty="0"/>
                        <a:t>클릭</a:t>
                      </a:r>
                      <a:r>
                        <a:rPr lang="en-US" altLang="ko-KR" sz="800" b="0" dirty="0"/>
                        <a:t>]</a:t>
                      </a:r>
                      <a:r>
                        <a:rPr lang="ko-KR" altLang="en-US" sz="800" b="0" dirty="0"/>
                        <a:t> 취소 됨 </a:t>
                      </a:r>
                      <a:r>
                        <a:rPr lang="en-US" altLang="ko-KR" sz="800" b="0" dirty="0"/>
                        <a:t>(RB-01-00)</a:t>
                      </a:r>
                      <a:r>
                        <a:rPr lang="ko-KR" altLang="en-US" sz="800" b="0" dirty="0"/>
                        <a:t>이동</a:t>
                      </a:r>
                      <a:endParaRPr sz="800" b="1" dirty="0"/>
                    </a:p>
                  </a:txBody>
                  <a:tcPr marL="34290" marR="34290" marT="34290" marB="34290" horzOverflow="overflow">
                    <a:lnL w="3175">
                      <a:solidFill>
                        <a:srgbClr val="808080"/>
                      </a:solidFill>
                    </a:lnL>
                    <a:lnT w="3175">
                      <a:solidFill>
                        <a:srgbClr val="808080"/>
                      </a:solidFill>
                    </a:lnT>
                    <a:lnB w="3175">
                      <a:solidFill>
                        <a:srgbClr val="80808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14553">
                <a:tc gridSpan="5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50394" indent="-150394" algn="l">
                        <a:lnSpc>
                          <a:spcPct val="150000"/>
                        </a:lnSpc>
                        <a:buSzPct val="100000"/>
                        <a:buAutoNum type="alphaLcPeriod"/>
                        <a:defRPr sz="900" b="1"/>
                      </a:pPr>
                      <a:endParaRPr dirty="0"/>
                    </a:p>
                  </a:txBody>
                  <a:tcPr marL="34290" marR="34290" marT="34290" marB="34290" horzOverflow="overflow">
                    <a:lnL w="3175">
                      <a:solidFill>
                        <a:srgbClr val="808080"/>
                      </a:solidFill>
                    </a:lnL>
                    <a:lnT w="3175">
                      <a:solidFill>
                        <a:srgbClr val="808080"/>
                      </a:solidFill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6" name="타원 49">
            <a:extLst>
              <a:ext uri="{FF2B5EF4-FFF2-40B4-BE49-F238E27FC236}">
                <a16:creationId xmlns:a16="http://schemas.microsoft.com/office/drawing/2014/main" id="{8EADE94F-F994-3047-A82D-412433DA0F0A}"/>
              </a:ext>
            </a:extLst>
          </p:cNvPr>
          <p:cNvGrpSpPr/>
          <p:nvPr/>
        </p:nvGrpSpPr>
        <p:grpSpPr>
          <a:xfrm>
            <a:off x="2625467" y="2681149"/>
            <a:ext cx="214299" cy="261608"/>
            <a:chOff x="-1" y="-23654"/>
            <a:chExt cx="214298" cy="261604"/>
          </a:xfrm>
        </p:grpSpPr>
        <p:sp>
          <p:nvSpPr>
            <p:cNvPr id="7" name="원">
              <a:extLst>
                <a:ext uri="{FF2B5EF4-FFF2-40B4-BE49-F238E27FC236}">
                  <a16:creationId xmlns:a16="http://schemas.microsoft.com/office/drawing/2014/main" id="{5DAD63ED-6BBC-464E-B36E-B25D2F6D0968}"/>
                </a:ext>
              </a:extLst>
            </p:cNvPr>
            <p:cNvSpPr/>
            <p:nvPr/>
          </p:nvSpPr>
          <p:spPr>
            <a:xfrm>
              <a:off x="-1" y="-1"/>
              <a:ext cx="214298" cy="214298"/>
            </a:xfrm>
            <a:prstGeom prst="ellipse">
              <a:avLst/>
            </a:prstGeom>
            <a:solidFill>
              <a:srgbClr val="FFFFFF"/>
            </a:solidFill>
            <a:ln w="635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100"/>
              </a:pPr>
              <a:endParaRPr sz="1100"/>
            </a:p>
          </p:txBody>
        </p:sp>
        <p:sp>
          <p:nvSpPr>
            <p:cNvPr id="8" name="4">
              <a:extLst>
                <a:ext uri="{FF2B5EF4-FFF2-40B4-BE49-F238E27FC236}">
                  <a16:creationId xmlns:a16="http://schemas.microsoft.com/office/drawing/2014/main" id="{4C303618-28B4-F14B-B8E9-70372AA8E4F0}"/>
                </a:ext>
              </a:extLst>
            </p:cNvPr>
            <p:cNvSpPr txBox="1"/>
            <p:nvPr/>
          </p:nvSpPr>
          <p:spPr>
            <a:xfrm>
              <a:off x="80277" y="-23654"/>
              <a:ext cx="53742" cy="26160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100"/>
              </a:lvl1pPr>
            </a:lstStyle>
            <a:p>
              <a:r>
                <a:rPr lang="en-US" altLang="ko-KR" dirty="0"/>
                <a:t>1</a:t>
              </a:r>
              <a:endParaRPr dirty="0"/>
            </a:p>
          </p:txBody>
        </p:sp>
      </p:grpSp>
      <p:sp>
        <p:nvSpPr>
          <p:cNvPr id="10" name="원">
            <a:extLst>
              <a:ext uri="{FF2B5EF4-FFF2-40B4-BE49-F238E27FC236}">
                <a16:creationId xmlns:a16="http://schemas.microsoft.com/office/drawing/2014/main" id="{3F72BDBB-9B4F-AB48-9A04-68E8A97E07F9}"/>
              </a:ext>
            </a:extLst>
          </p:cNvPr>
          <p:cNvSpPr/>
          <p:nvPr/>
        </p:nvSpPr>
        <p:spPr>
          <a:xfrm>
            <a:off x="4128354" y="3949273"/>
            <a:ext cx="214299" cy="214301"/>
          </a:xfrm>
          <a:prstGeom prst="ellipse">
            <a:avLst/>
          </a:prstGeom>
          <a:solidFill>
            <a:srgbClr val="FFFFFF"/>
          </a:solidFill>
          <a:ln w="6350" cap="flat">
            <a:solidFill>
              <a:srgbClr val="000000"/>
            </a:solidFill>
            <a:prstDash val="solid"/>
            <a:round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pPr algn="ctr">
              <a:defRPr sz="1100"/>
            </a:pPr>
            <a:r>
              <a:rPr lang="en-US" altLang="ko-KR" sz="1100" dirty="0"/>
              <a:t>3</a:t>
            </a:r>
            <a:endParaRPr sz="1100" dirty="0"/>
          </a:p>
        </p:txBody>
      </p:sp>
      <p:grpSp>
        <p:nvGrpSpPr>
          <p:cNvPr id="12" name="타원 49">
            <a:extLst>
              <a:ext uri="{FF2B5EF4-FFF2-40B4-BE49-F238E27FC236}">
                <a16:creationId xmlns:a16="http://schemas.microsoft.com/office/drawing/2014/main" id="{BA017CF4-59AE-764D-9A0B-3B653BC3E04A}"/>
              </a:ext>
            </a:extLst>
          </p:cNvPr>
          <p:cNvGrpSpPr/>
          <p:nvPr/>
        </p:nvGrpSpPr>
        <p:grpSpPr>
          <a:xfrm>
            <a:off x="3591276" y="3937402"/>
            <a:ext cx="214299" cy="261608"/>
            <a:chOff x="-1" y="-23654"/>
            <a:chExt cx="214298" cy="261604"/>
          </a:xfrm>
        </p:grpSpPr>
        <p:sp>
          <p:nvSpPr>
            <p:cNvPr id="13" name="원">
              <a:extLst>
                <a:ext uri="{FF2B5EF4-FFF2-40B4-BE49-F238E27FC236}">
                  <a16:creationId xmlns:a16="http://schemas.microsoft.com/office/drawing/2014/main" id="{896576A8-CE91-0142-B479-42ADE8A6717C}"/>
                </a:ext>
              </a:extLst>
            </p:cNvPr>
            <p:cNvSpPr/>
            <p:nvPr/>
          </p:nvSpPr>
          <p:spPr>
            <a:xfrm>
              <a:off x="-1" y="-1"/>
              <a:ext cx="214298" cy="214298"/>
            </a:xfrm>
            <a:prstGeom prst="ellipse">
              <a:avLst/>
            </a:prstGeom>
            <a:solidFill>
              <a:srgbClr val="FFFFFF"/>
            </a:solidFill>
            <a:ln w="635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100"/>
              </a:pPr>
              <a:endParaRPr sz="1100"/>
            </a:p>
          </p:txBody>
        </p:sp>
        <p:sp>
          <p:nvSpPr>
            <p:cNvPr id="14" name="4">
              <a:extLst>
                <a:ext uri="{FF2B5EF4-FFF2-40B4-BE49-F238E27FC236}">
                  <a16:creationId xmlns:a16="http://schemas.microsoft.com/office/drawing/2014/main" id="{63B37975-D34E-9D4A-9E54-892CEFF787F9}"/>
                </a:ext>
              </a:extLst>
            </p:cNvPr>
            <p:cNvSpPr txBox="1"/>
            <p:nvPr/>
          </p:nvSpPr>
          <p:spPr>
            <a:xfrm>
              <a:off x="80277" y="-23654"/>
              <a:ext cx="53742" cy="26160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100"/>
              </a:lvl1pPr>
            </a:lstStyle>
            <a:p>
              <a:r>
                <a:rPr lang="en-US" altLang="ko-KR" dirty="0"/>
                <a:t>2</a:t>
              </a: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32342176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239C096-3828-E449-846A-7341554030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33" y="1104668"/>
            <a:ext cx="6935896" cy="4324583"/>
          </a:xfrm>
          <a:prstGeom prst="rect">
            <a:avLst/>
          </a:prstGeom>
        </p:spPr>
      </p:pic>
      <p:graphicFrame>
        <p:nvGraphicFramePr>
          <p:cNvPr id="218" name="표 1"/>
          <p:cNvGraphicFramePr/>
          <p:nvPr/>
        </p:nvGraphicFramePr>
        <p:xfrm>
          <a:off x="-1" y="371007"/>
          <a:ext cx="9144000" cy="5143500"/>
        </p:xfrm>
        <a:graphic>
          <a:graphicData uri="http://schemas.openxmlformats.org/drawingml/2006/table">
            <a:tbl>
              <a:tblPr/>
              <a:tblGrid>
                <a:gridCol w="9286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993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010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7170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2869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21454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2145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800"/>
                      </a:pPr>
                      <a:r>
                        <a:rPr sz="900"/>
                        <a:t>번호</a:t>
                      </a:r>
                    </a:p>
                  </a:txBody>
                  <a:tcPr marL="34290" marR="34290" marT="34290" marB="34290" horzOverflow="overflow">
                    <a:lnR w="3175">
                      <a:solidFill>
                        <a:srgbClr val="808080"/>
                      </a:solidFill>
                    </a:lnR>
                    <a:lnB w="3175">
                      <a:solidFill>
                        <a:srgbClr val="80808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800"/>
                      </a:pPr>
                      <a:r>
                        <a:rPr sz="900"/>
                        <a:t>화면명</a:t>
                      </a:r>
                    </a:p>
                  </a:txBody>
                  <a:tcPr marL="34290" marR="34290" marT="34290" marB="34290" horzOverflow="overflow">
                    <a:lnL w="3175">
                      <a:solidFill>
                        <a:srgbClr val="808080"/>
                      </a:solidFill>
                    </a:lnL>
                    <a:lnR w="3175">
                      <a:solidFill>
                        <a:srgbClr val="808080"/>
                      </a:solidFill>
                    </a:lnR>
                    <a:lnB w="3175">
                      <a:solidFill>
                        <a:srgbClr val="80808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800"/>
                      </a:pPr>
                      <a:r>
                        <a:rPr sz="900"/>
                        <a:t>파일명</a:t>
                      </a:r>
                    </a:p>
                  </a:txBody>
                  <a:tcPr marL="34290" marR="34290" marT="34290" marB="34290" horzOverflow="overflow">
                    <a:lnL w="3175">
                      <a:solidFill>
                        <a:srgbClr val="808080"/>
                      </a:solidFill>
                    </a:lnL>
                    <a:lnR w="3175">
                      <a:solidFill>
                        <a:srgbClr val="808080"/>
                      </a:solidFill>
                    </a:lnR>
                    <a:lnB w="3175">
                      <a:solidFill>
                        <a:srgbClr val="80808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800"/>
                      </a:pPr>
                      <a:r>
                        <a:rPr sz="900"/>
                        <a:t>파일위치</a:t>
                      </a:r>
                    </a:p>
                  </a:txBody>
                  <a:tcPr marL="34290" marR="34290" marT="34290" marB="34290" horzOverflow="overflow">
                    <a:lnL w="3175">
                      <a:solidFill>
                        <a:srgbClr val="808080"/>
                      </a:solidFill>
                    </a:lnL>
                    <a:lnR w="3175">
                      <a:solidFill>
                        <a:srgbClr val="808080"/>
                      </a:solidFill>
                    </a:lnR>
                    <a:lnB w="3175">
                      <a:solidFill>
                        <a:srgbClr val="80808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800"/>
                      </a:pPr>
                      <a:r>
                        <a:rPr sz="900"/>
                        <a:t>작성자</a:t>
                      </a:r>
                    </a:p>
                  </a:txBody>
                  <a:tcPr marL="34290" marR="34290" marT="34290" marB="34290" horzOverflow="overflow">
                    <a:lnL w="3175">
                      <a:solidFill>
                        <a:srgbClr val="808080"/>
                      </a:solidFill>
                    </a:lnL>
                    <a:lnR w="3175">
                      <a:solidFill>
                        <a:srgbClr val="808080"/>
                      </a:solidFill>
                    </a:lnR>
                    <a:lnB w="3175">
                      <a:solidFill>
                        <a:srgbClr val="80808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800"/>
                      </a:pPr>
                      <a:r>
                        <a:rPr sz="900"/>
                        <a:t>화면설명</a:t>
                      </a:r>
                    </a:p>
                  </a:txBody>
                  <a:tcPr marL="34290" marR="34290" marT="34290" marB="34290" horzOverflow="overflow">
                    <a:lnL w="3175">
                      <a:solidFill>
                        <a:srgbClr val="808080"/>
                      </a:solidFill>
                    </a:lnL>
                    <a:lnB w="3175">
                      <a:solidFill>
                        <a:srgbClr val="80808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147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800"/>
                      </a:pPr>
                      <a:r>
                        <a:rPr lang="en-US" sz="900" dirty="0"/>
                        <a:t>RB</a:t>
                      </a:r>
                      <a:r>
                        <a:rPr sz="900" dirty="0"/>
                        <a:t>-0</a:t>
                      </a:r>
                      <a:r>
                        <a:rPr lang="en-US" sz="900" dirty="0"/>
                        <a:t>1</a:t>
                      </a:r>
                      <a:r>
                        <a:rPr sz="900" dirty="0"/>
                        <a:t>-0</a:t>
                      </a:r>
                      <a:r>
                        <a:rPr lang="en-US" altLang="ko-KR" sz="900" dirty="0"/>
                        <a:t>3</a:t>
                      </a:r>
                      <a:endParaRPr sz="900" dirty="0"/>
                    </a:p>
                  </a:txBody>
                  <a:tcPr marL="34290" marR="34290" marT="34290" marB="34290" horzOverflow="overflow">
                    <a:lnR w="3175">
                      <a:solidFill>
                        <a:srgbClr val="808080"/>
                      </a:solidFill>
                    </a:lnR>
                    <a:lnT w="3175">
                      <a:solidFill>
                        <a:srgbClr val="808080"/>
                      </a:solidFill>
                    </a:lnT>
                    <a:lnB w="3175">
                      <a:solidFill>
                        <a:srgbClr val="80808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defRPr sz="1800"/>
                      </a:pPr>
                      <a:r>
                        <a:rPr lang="ko-KR" altLang="en-US" sz="800" dirty="0" err="1"/>
                        <a:t>모집게시판</a:t>
                      </a:r>
                      <a:r>
                        <a:rPr sz="800" dirty="0"/>
                        <a:t>_</a:t>
                      </a:r>
                      <a:r>
                        <a:rPr sz="800" dirty="0" err="1"/>
                        <a:t>글</a:t>
                      </a:r>
                      <a:r>
                        <a:rPr lang="ko-KR" altLang="en-US" sz="800" dirty="0"/>
                        <a:t> </a:t>
                      </a:r>
                      <a:r>
                        <a:rPr sz="800" dirty="0" err="1"/>
                        <a:t>상세</a:t>
                      </a:r>
                      <a:r>
                        <a:rPr lang="ko-KR" altLang="en-US" sz="800" dirty="0"/>
                        <a:t>보기</a:t>
                      </a:r>
                      <a:r>
                        <a:rPr lang="en-US" altLang="ko-KR" sz="800" dirty="0"/>
                        <a:t>(</a:t>
                      </a:r>
                      <a:r>
                        <a:rPr lang="ko-KR" altLang="en-US" sz="800" dirty="0"/>
                        <a:t>작성자</a:t>
                      </a:r>
                      <a:r>
                        <a:rPr lang="en-US" altLang="ko-KR" sz="800" dirty="0"/>
                        <a:t>)</a:t>
                      </a:r>
                      <a:endParaRPr sz="800" dirty="0"/>
                    </a:p>
                  </a:txBody>
                  <a:tcPr marL="34290" marR="34290" marT="34290" marB="34290" horzOverflow="overflow">
                    <a:lnL w="3175">
                      <a:solidFill>
                        <a:srgbClr val="808080"/>
                      </a:solidFill>
                    </a:lnL>
                    <a:lnR w="3175">
                      <a:solidFill>
                        <a:srgbClr val="808080"/>
                      </a:solidFill>
                    </a:lnR>
                    <a:lnT w="3175">
                      <a:solidFill>
                        <a:srgbClr val="808080"/>
                      </a:solidFill>
                    </a:lnT>
                    <a:lnB w="3175">
                      <a:solidFill>
                        <a:srgbClr val="80808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800"/>
                      </a:pPr>
                      <a:r>
                        <a:rPr lang="en-US" sz="900" dirty="0"/>
                        <a:t>Recruit-Board</a:t>
                      </a:r>
                      <a:r>
                        <a:rPr sz="900" dirty="0"/>
                        <a:t>-</a:t>
                      </a:r>
                      <a:r>
                        <a:rPr lang="en-US" sz="900" dirty="0" err="1"/>
                        <a:t>userV</a:t>
                      </a:r>
                      <a:r>
                        <a:rPr sz="900" dirty="0" err="1"/>
                        <a:t>iew</a:t>
                      </a:r>
                      <a:endParaRPr lang="en-US" sz="900" dirty="0"/>
                    </a:p>
                    <a:p>
                      <a:pPr algn="ctr">
                        <a:lnSpc>
                          <a:spcPct val="150000"/>
                        </a:lnSpc>
                        <a:defRPr sz="1800"/>
                      </a:pPr>
                      <a:r>
                        <a:rPr sz="900" dirty="0"/>
                        <a:t>.html</a:t>
                      </a:r>
                    </a:p>
                  </a:txBody>
                  <a:tcPr marL="34290" marR="34290" marT="34290" marB="34290" horzOverflow="overflow">
                    <a:lnL w="3175">
                      <a:solidFill>
                        <a:srgbClr val="808080"/>
                      </a:solidFill>
                    </a:lnL>
                    <a:lnR w="3175">
                      <a:solidFill>
                        <a:srgbClr val="808080"/>
                      </a:solidFill>
                    </a:lnR>
                    <a:lnT w="3175">
                      <a:solidFill>
                        <a:srgbClr val="808080"/>
                      </a:solidFill>
                    </a:lnT>
                    <a:lnB w="3175">
                      <a:solidFill>
                        <a:srgbClr val="80808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900"/>
                      </a:pPr>
                      <a:endParaRPr/>
                    </a:p>
                  </a:txBody>
                  <a:tcPr marL="34290" marR="34290" marT="34290" marB="34290" horzOverflow="overflow">
                    <a:lnL w="3175">
                      <a:solidFill>
                        <a:srgbClr val="808080"/>
                      </a:solidFill>
                    </a:lnL>
                    <a:lnR w="3175">
                      <a:solidFill>
                        <a:srgbClr val="808080"/>
                      </a:solidFill>
                    </a:lnR>
                    <a:lnT w="3175">
                      <a:solidFill>
                        <a:srgbClr val="808080"/>
                      </a:solidFill>
                    </a:lnT>
                    <a:lnB w="3175">
                      <a:solidFill>
                        <a:srgbClr val="80808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800"/>
                      </a:pPr>
                      <a:r>
                        <a:rPr sz="900"/>
                        <a:t>김형태</a:t>
                      </a:r>
                    </a:p>
                  </a:txBody>
                  <a:tcPr marL="34290" marR="34290" marT="34290" marB="34290" horzOverflow="overflow">
                    <a:lnL w="3175">
                      <a:solidFill>
                        <a:srgbClr val="808080"/>
                      </a:solidFill>
                    </a:lnL>
                    <a:lnR w="3175">
                      <a:solidFill>
                        <a:srgbClr val="808080"/>
                      </a:solidFill>
                    </a:lnR>
                    <a:lnT w="3175">
                      <a:solidFill>
                        <a:srgbClr val="808080"/>
                      </a:solidFill>
                    </a:lnT>
                    <a:lnB w="3175">
                      <a:solidFill>
                        <a:srgbClr val="80808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800"/>
                      </a:pPr>
                      <a:r>
                        <a:rPr lang="ko-KR" altLang="en-US" sz="900" dirty="0"/>
                        <a:t>모집</a:t>
                      </a:r>
                      <a:r>
                        <a:rPr sz="900" dirty="0" err="1"/>
                        <a:t>게시판</a:t>
                      </a:r>
                      <a:r>
                        <a:rPr sz="900" dirty="0"/>
                        <a:t> </a:t>
                      </a:r>
                      <a:r>
                        <a:rPr sz="900" dirty="0" err="1"/>
                        <a:t>게시글상세보기</a:t>
                      </a:r>
                      <a:r>
                        <a:rPr lang="ko-KR" altLang="en-US" sz="900" dirty="0"/>
                        <a:t> </a:t>
                      </a:r>
                      <a:endParaRPr lang="en-US" altLang="ko-KR" sz="900" dirty="0"/>
                    </a:p>
                    <a:p>
                      <a:pPr algn="ctr">
                        <a:lnSpc>
                          <a:spcPct val="150000"/>
                        </a:lnSpc>
                        <a:defRPr sz="1800"/>
                      </a:pPr>
                      <a:r>
                        <a:rPr lang="ko-KR" altLang="en-US" sz="900" dirty="0" err="1"/>
                        <a:t>일반유저</a:t>
                      </a:r>
                      <a:r>
                        <a:rPr sz="900" dirty="0"/>
                        <a:t> </a:t>
                      </a:r>
                      <a:r>
                        <a:rPr sz="900" dirty="0" err="1"/>
                        <a:t>화면</a:t>
                      </a:r>
                      <a:r>
                        <a:rPr lang="ko-KR" altLang="en-US" sz="900" dirty="0"/>
                        <a:t> 삭제</a:t>
                      </a:r>
                      <a:endParaRPr sz="900" dirty="0"/>
                    </a:p>
                  </a:txBody>
                  <a:tcPr marL="34290" marR="34290" marT="34290" marB="34290" horzOverflow="overflow">
                    <a:lnL w="3175">
                      <a:solidFill>
                        <a:srgbClr val="808080"/>
                      </a:solidFill>
                    </a:lnL>
                    <a:lnT w="3175">
                      <a:solidFill>
                        <a:srgbClr val="808080"/>
                      </a:solidFill>
                    </a:lnT>
                    <a:lnB w="3175">
                      <a:solidFill>
                        <a:srgbClr val="80808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1471">
                <a:tc rowSpan="3" gridSpan="5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900"/>
                      </a:pPr>
                      <a:endParaRPr dirty="0"/>
                    </a:p>
                  </a:txBody>
                  <a:tcPr marL="34290" marR="34290" marT="34290" marB="34290" horzOverflow="overflow">
                    <a:lnR w="3175">
                      <a:solidFill>
                        <a:srgbClr val="808080"/>
                      </a:solidFill>
                    </a:lnR>
                    <a:lnT w="3175">
                      <a:solidFill>
                        <a:srgbClr val="808080"/>
                      </a:solidFill>
                    </a:lnT>
                  </a:tcPr>
                </a:tc>
                <a:tc rowSpan="3"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rowSpan="3"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rowSpan="3"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rowSpan="3"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800"/>
                      </a:pPr>
                      <a:r>
                        <a:rPr sz="900" dirty="0" err="1"/>
                        <a:t>설명</a:t>
                      </a:r>
                      <a:endParaRPr sz="900" dirty="0"/>
                    </a:p>
                  </a:txBody>
                  <a:tcPr marL="34290" marR="34290" marT="34290" marB="34290" horzOverflow="overflow">
                    <a:lnL w="3175">
                      <a:solidFill>
                        <a:srgbClr val="808080"/>
                      </a:solidFill>
                    </a:lnL>
                    <a:lnT w="3175">
                      <a:solidFill>
                        <a:srgbClr val="808080"/>
                      </a:solidFill>
                    </a:lnT>
                    <a:lnB w="3175">
                      <a:solidFill>
                        <a:srgbClr val="80808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32506">
                <a:tc gridSpan="5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 algn="l">
                        <a:lnSpc>
                          <a:spcPct val="150000"/>
                        </a:lnSpc>
                        <a:buAutoNum type="arabicPeriod"/>
                        <a:defRPr sz="900" b="1"/>
                      </a:pPr>
                      <a:r>
                        <a:rPr lang="ko-KR" altLang="en-US" sz="800" b="0" dirty="0"/>
                        <a:t>삭제하기 버튼 </a:t>
                      </a:r>
                      <a:r>
                        <a:rPr lang="en-US" altLang="ko-KR" sz="800" b="0" dirty="0"/>
                        <a:t>:</a:t>
                      </a:r>
                      <a:r>
                        <a:rPr lang="ko-KR" altLang="en-US" sz="800" b="0" dirty="0"/>
                        <a:t> </a:t>
                      </a:r>
                      <a:r>
                        <a:rPr lang="en-US" altLang="ko-KR" sz="800" b="0" dirty="0"/>
                        <a:t>[</a:t>
                      </a:r>
                      <a:r>
                        <a:rPr lang="ko-KR" altLang="en-US" sz="800" b="0" dirty="0"/>
                        <a:t>클릭</a:t>
                      </a:r>
                      <a:r>
                        <a:rPr lang="en-US" altLang="ko-KR" sz="800" b="0" dirty="0"/>
                        <a:t>]</a:t>
                      </a:r>
                      <a:r>
                        <a:rPr lang="ko-KR" altLang="en-US" sz="800" b="0" dirty="0"/>
                        <a:t> 삭제됨 </a:t>
                      </a:r>
                      <a:r>
                        <a:rPr lang="en-US" altLang="ko-KR" sz="800" b="0" dirty="0"/>
                        <a:t>(RB-01-02)</a:t>
                      </a:r>
                      <a:r>
                        <a:rPr lang="ko-KR" altLang="en-US" sz="800" b="0" dirty="0"/>
                        <a:t>이동</a:t>
                      </a:r>
                      <a:endParaRPr lang="en-US" altLang="ko-KR" sz="800" b="0" dirty="0"/>
                    </a:p>
                    <a:p>
                      <a:pPr marL="228600" indent="-228600" algn="l">
                        <a:lnSpc>
                          <a:spcPct val="150000"/>
                        </a:lnSpc>
                        <a:buAutoNum type="arabicPeriod"/>
                        <a:defRPr sz="900" b="1"/>
                      </a:pPr>
                      <a:r>
                        <a:rPr lang="ko-KR" altLang="en-US" sz="800" b="0" dirty="0"/>
                        <a:t>취소하기 버튼 </a:t>
                      </a:r>
                      <a:r>
                        <a:rPr lang="en-US" altLang="ko-KR" sz="800" b="0" dirty="0"/>
                        <a:t>:</a:t>
                      </a:r>
                      <a:r>
                        <a:rPr lang="ko-KR" altLang="en-US" sz="800" b="0" dirty="0"/>
                        <a:t> </a:t>
                      </a:r>
                      <a:r>
                        <a:rPr lang="en-US" altLang="ko-KR" sz="800" b="0" dirty="0"/>
                        <a:t>[</a:t>
                      </a:r>
                      <a:r>
                        <a:rPr lang="ko-KR" altLang="en-US" sz="800" b="0" dirty="0"/>
                        <a:t>클릭</a:t>
                      </a:r>
                      <a:r>
                        <a:rPr lang="en-US" altLang="ko-KR" sz="800" b="0" dirty="0"/>
                        <a:t>]</a:t>
                      </a:r>
                      <a:r>
                        <a:rPr lang="ko-KR" altLang="en-US" sz="800" b="0" dirty="0"/>
                        <a:t> 취소됨 </a:t>
                      </a:r>
                      <a:r>
                        <a:rPr lang="en-US" altLang="ko-KR" sz="800" b="0" dirty="0"/>
                        <a:t>(RB-01-02)</a:t>
                      </a:r>
                      <a:r>
                        <a:rPr lang="ko-KR" altLang="en-US" sz="800" b="0" dirty="0"/>
                        <a:t>이동</a:t>
                      </a:r>
                      <a:endParaRPr lang="en-US" altLang="ko-KR" sz="800" b="0" dirty="0"/>
                    </a:p>
                    <a:p>
                      <a:pPr marL="228600" indent="-228600" algn="l">
                        <a:lnSpc>
                          <a:spcPct val="150000"/>
                        </a:lnSpc>
                        <a:buAutoNum type="arabicPeriod"/>
                        <a:defRPr sz="900" b="1"/>
                      </a:pPr>
                      <a:endParaRPr lang="en-US" altLang="ko-KR" sz="800" b="0" dirty="0"/>
                    </a:p>
                  </a:txBody>
                  <a:tcPr marL="34290" marR="34290" marT="34290" marB="34290" horzOverflow="overflow">
                    <a:lnL w="3175">
                      <a:solidFill>
                        <a:srgbClr val="808080"/>
                      </a:solidFill>
                    </a:lnL>
                    <a:lnT w="3175">
                      <a:solidFill>
                        <a:srgbClr val="808080"/>
                      </a:solidFill>
                    </a:lnT>
                    <a:lnB w="3175">
                      <a:solidFill>
                        <a:srgbClr val="80808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14553">
                <a:tc gridSpan="5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50394" indent="-150394" algn="l">
                        <a:lnSpc>
                          <a:spcPct val="150000"/>
                        </a:lnSpc>
                        <a:buSzPct val="100000"/>
                        <a:buAutoNum type="alphaLcPeriod"/>
                        <a:defRPr sz="900" b="1"/>
                      </a:pPr>
                      <a:endParaRPr dirty="0"/>
                    </a:p>
                  </a:txBody>
                  <a:tcPr marL="34290" marR="34290" marT="34290" marB="34290" horzOverflow="overflow">
                    <a:lnL w="3175">
                      <a:solidFill>
                        <a:srgbClr val="808080"/>
                      </a:solidFill>
                    </a:lnL>
                    <a:lnT w="3175">
                      <a:solidFill>
                        <a:srgbClr val="808080"/>
                      </a:solidFill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6" name="타원 47">
            <a:extLst>
              <a:ext uri="{FF2B5EF4-FFF2-40B4-BE49-F238E27FC236}">
                <a16:creationId xmlns:a16="http://schemas.microsoft.com/office/drawing/2014/main" id="{7A5D9932-3228-3347-AC16-C8FA051132F8}"/>
              </a:ext>
            </a:extLst>
          </p:cNvPr>
          <p:cNvGrpSpPr/>
          <p:nvPr/>
        </p:nvGrpSpPr>
        <p:grpSpPr>
          <a:xfrm>
            <a:off x="2354776" y="3333772"/>
            <a:ext cx="214299" cy="261608"/>
            <a:chOff x="-1" y="-23654"/>
            <a:chExt cx="214298" cy="261604"/>
          </a:xfrm>
        </p:grpSpPr>
        <p:sp>
          <p:nvSpPr>
            <p:cNvPr id="29" name="원">
              <a:extLst>
                <a:ext uri="{FF2B5EF4-FFF2-40B4-BE49-F238E27FC236}">
                  <a16:creationId xmlns:a16="http://schemas.microsoft.com/office/drawing/2014/main" id="{135314F2-0149-7148-BA56-420830F4B258}"/>
                </a:ext>
              </a:extLst>
            </p:cNvPr>
            <p:cNvSpPr/>
            <p:nvPr/>
          </p:nvSpPr>
          <p:spPr>
            <a:xfrm>
              <a:off x="-1" y="-1"/>
              <a:ext cx="214298" cy="214298"/>
            </a:xfrm>
            <a:prstGeom prst="ellipse">
              <a:avLst/>
            </a:prstGeom>
            <a:solidFill>
              <a:srgbClr val="FFFFFF"/>
            </a:solidFill>
            <a:ln w="635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100"/>
              </a:pPr>
              <a:endParaRPr sz="1100"/>
            </a:p>
          </p:txBody>
        </p:sp>
        <p:sp>
          <p:nvSpPr>
            <p:cNvPr id="30" name="2">
              <a:extLst>
                <a:ext uri="{FF2B5EF4-FFF2-40B4-BE49-F238E27FC236}">
                  <a16:creationId xmlns:a16="http://schemas.microsoft.com/office/drawing/2014/main" id="{D3BB3934-003A-D343-97CF-18E19D0D79AA}"/>
                </a:ext>
              </a:extLst>
            </p:cNvPr>
            <p:cNvSpPr txBox="1"/>
            <p:nvPr/>
          </p:nvSpPr>
          <p:spPr>
            <a:xfrm>
              <a:off x="80277" y="-23654"/>
              <a:ext cx="53742" cy="26160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100"/>
              </a:lvl1pPr>
            </a:lstStyle>
            <a:p>
              <a:r>
                <a:t>2</a:t>
              </a:r>
            </a:p>
          </p:txBody>
        </p:sp>
      </p:grpSp>
      <p:grpSp>
        <p:nvGrpSpPr>
          <p:cNvPr id="8" name="타원 48">
            <a:extLst>
              <a:ext uri="{FF2B5EF4-FFF2-40B4-BE49-F238E27FC236}">
                <a16:creationId xmlns:a16="http://schemas.microsoft.com/office/drawing/2014/main" id="{C089B7D4-04D2-F842-B005-3924375D61FD}"/>
              </a:ext>
            </a:extLst>
          </p:cNvPr>
          <p:cNvGrpSpPr/>
          <p:nvPr/>
        </p:nvGrpSpPr>
        <p:grpSpPr>
          <a:xfrm>
            <a:off x="5410247" y="3366975"/>
            <a:ext cx="214299" cy="261608"/>
            <a:chOff x="-1" y="-23654"/>
            <a:chExt cx="214298" cy="261604"/>
          </a:xfrm>
        </p:grpSpPr>
        <p:sp>
          <p:nvSpPr>
            <p:cNvPr id="27" name="원">
              <a:extLst>
                <a:ext uri="{FF2B5EF4-FFF2-40B4-BE49-F238E27FC236}">
                  <a16:creationId xmlns:a16="http://schemas.microsoft.com/office/drawing/2014/main" id="{7033A6AB-3E86-4649-9AE1-FF8A680E2050}"/>
                </a:ext>
              </a:extLst>
            </p:cNvPr>
            <p:cNvSpPr/>
            <p:nvPr/>
          </p:nvSpPr>
          <p:spPr>
            <a:xfrm>
              <a:off x="-1" y="-1"/>
              <a:ext cx="214298" cy="214298"/>
            </a:xfrm>
            <a:prstGeom prst="ellipse">
              <a:avLst/>
            </a:prstGeom>
            <a:solidFill>
              <a:srgbClr val="FFFFFF"/>
            </a:solidFill>
            <a:ln w="635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100"/>
              </a:pPr>
              <a:endParaRPr sz="1100" dirty="0"/>
            </a:p>
          </p:txBody>
        </p:sp>
        <p:sp>
          <p:nvSpPr>
            <p:cNvPr id="28" name="3">
              <a:extLst>
                <a:ext uri="{FF2B5EF4-FFF2-40B4-BE49-F238E27FC236}">
                  <a16:creationId xmlns:a16="http://schemas.microsoft.com/office/drawing/2014/main" id="{538E234F-A270-D94E-8870-23DF71DC97E6}"/>
                </a:ext>
              </a:extLst>
            </p:cNvPr>
            <p:cNvSpPr txBox="1"/>
            <p:nvPr/>
          </p:nvSpPr>
          <p:spPr>
            <a:xfrm>
              <a:off x="80277" y="-23654"/>
              <a:ext cx="53742" cy="26160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100"/>
              </a:lvl1pPr>
            </a:lstStyle>
            <a:p>
              <a:r>
                <a:rPr dirty="0"/>
                <a:t>3</a:t>
              </a:r>
            </a:p>
          </p:txBody>
        </p:sp>
      </p:grpSp>
      <p:grpSp>
        <p:nvGrpSpPr>
          <p:cNvPr id="9" name="타원 49">
            <a:extLst>
              <a:ext uri="{FF2B5EF4-FFF2-40B4-BE49-F238E27FC236}">
                <a16:creationId xmlns:a16="http://schemas.microsoft.com/office/drawing/2014/main" id="{5B8335A8-853F-C042-84A9-B515F44F5B1B}"/>
              </a:ext>
            </a:extLst>
          </p:cNvPr>
          <p:cNvGrpSpPr/>
          <p:nvPr/>
        </p:nvGrpSpPr>
        <p:grpSpPr>
          <a:xfrm>
            <a:off x="1742064" y="3723102"/>
            <a:ext cx="214299" cy="261608"/>
            <a:chOff x="-1" y="-23654"/>
            <a:chExt cx="214298" cy="261604"/>
          </a:xfrm>
        </p:grpSpPr>
        <p:sp>
          <p:nvSpPr>
            <p:cNvPr id="25" name="원">
              <a:extLst>
                <a:ext uri="{FF2B5EF4-FFF2-40B4-BE49-F238E27FC236}">
                  <a16:creationId xmlns:a16="http://schemas.microsoft.com/office/drawing/2014/main" id="{C97ADBB2-88DB-2C4F-945A-B102E9325A30}"/>
                </a:ext>
              </a:extLst>
            </p:cNvPr>
            <p:cNvSpPr/>
            <p:nvPr/>
          </p:nvSpPr>
          <p:spPr>
            <a:xfrm>
              <a:off x="-1" y="-1"/>
              <a:ext cx="214298" cy="214298"/>
            </a:xfrm>
            <a:prstGeom prst="ellipse">
              <a:avLst/>
            </a:prstGeom>
            <a:solidFill>
              <a:srgbClr val="FFFFFF"/>
            </a:solidFill>
            <a:ln w="635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100"/>
              </a:pPr>
              <a:endParaRPr sz="1100"/>
            </a:p>
          </p:txBody>
        </p:sp>
        <p:sp>
          <p:nvSpPr>
            <p:cNvPr id="26" name="4">
              <a:extLst>
                <a:ext uri="{FF2B5EF4-FFF2-40B4-BE49-F238E27FC236}">
                  <a16:creationId xmlns:a16="http://schemas.microsoft.com/office/drawing/2014/main" id="{FCDDC74E-50A4-7849-8E11-8AFA1158C58F}"/>
                </a:ext>
              </a:extLst>
            </p:cNvPr>
            <p:cNvSpPr txBox="1"/>
            <p:nvPr/>
          </p:nvSpPr>
          <p:spPr>
            <a:xfrm>
              <a:off x="80277" y="-23654"/>
              <a:ext cx="53742" cy="26160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100"/>
              </a:lvl1pPr>
            </a:lstStyle>
            <a:p>
              <a:r>
                <a:t>4</a:t>
              </a:r>
            </a:p>
          </p:txBody>
        </p:sp>
      </p:grpSp>
      <p:grpSp>
        <p:nvGrpSpPr>
          <p:cNvPr id="10" name="타원 50">
            <a:extLst>
              <a:ext uri="{FF2B5EF4-FFF2-40B4-BE49-F238E27FC236}">
                <a16:creationId xmlns:a16="http://schemas.microsoft.com/office/drawing/2014/main" id="{064B9FC8-377A-C543-867D-1F24703662A9}"/>
              </a:ext>
            </a:extLst>
          </p:cNvPr>
          <p:cNvGrpSpPr/>
          <p:nvPr/>
        </p:nvGrpSpPr>
        <p:grpSpPr>
          <a:xfrm>
            <a:off x="1822341" y="3335411"/>
            <a:ext cx="214299" cy="261608"/>
            <a:chOff x="-1" y="-23654"/>
            <a:chExt cx="214298" cy="261604"/>
          </a:xfrm>
        </p:grpSpPr>
        <p:sp>
          <p:nvSpPr>
            <p:cNvPr id="23" name="원">
              <a:extLst>
                <a:ext uri="{FF2B5EF4-FFF2-40B4-BE49-F238E27FC236}">
                  <a16:creationId xmlns:a16="http://schemas.microsoft.com/office/drawing/2014/main" id="{E7D8C411-3988-894A-963C-D1FD6797CC23}"/>
                </a:ext>
              </a:extLst>
            </p:cNvPr>
            <p:cNvSpPr/>
            <p:nvPr/>
          </p:nvSpPr>
          <p:spPr>
            <a:xfrm>
              <a:off x="-1" y="-1"/>
              <a:ext cx="214298" cy="214298"/>
            </a:xfrm>
            <a:prstGeom prst="ellipse">
              <a:avLst/>
            </a:prstGeom>
            <a:solidFill>
              <a:srgbClr val="FFFFFF"/>
            </a:solidFill>
            <a:ln w="635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100"/>
              </a:pPr>
              <a:endParaRPr sz="1100"/>
            </a:p>
          </p:txBody>
        </p:sp>
        <p:sp>
          <p:nvSpPr>
            <p:cNvPr id="24" name="5">
              <a:extLst>
                <a:ext uri="{FF2B5EF4-FFF2-40B4-BE49-F238E27FC236}">
                  <a16:creationId xmlns:a16="http://schemas.microsoft.com/office/drawing/2014/main" id="{2A9C5B08-D82E-DB42-AF96-0AF0F544A837}"/>
                </a:ext>
              </a:extLst>
            </p:cNvPr>
            <p:cNvSpPr txBox="1"/>
            <p:nvPr/>
          </p:nvSpPr>
          <p:spPr>
            <a:xfrm>
              <a:off x="80277" y="-23654"/>
              <a:ext cx="53742" cy="26160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100"/>
              </a:lvl1pPr>
            </a:lstStyle>
            <a:p>
              <a:r>
                <a:rPr dirty="0"/>
                <a:t>5</a:t>
              </a:r>
            </a:p>
          </p:txBody>
        </p:sp>
      </p:grpSp>
      <p:grpSp>
        <p:nvGrpSpPr>
          <p:cNvPr id="11" name="타원 51">
            <a:extLst>
              <a:ext uri="{FF2B5EF4-FFF2-40B4-BE49-F238E27FC236}">
                <a16:creationId xmlns:a16="http://schemas.microsoft.com/office/drawing/2014/main" id="{A0713C88-1728-8749-9269-D589DC5F2225}"/>
              </a:ext>
            </a:extLst>
          </p:cNvPr>
          <p:cNvGrpSpPr/>
          <p:nvPr/>
        </p:nvGrpSpPr>
        <p:grpSpPr>
          <a:xfrm>
            <a:off x="1441990" y="8535269"/>
            <a:ext cx="214299" cy="261608"/>
            <a:chOff x="-1" y="-23654"/>
            <a:chExt cx="214298" cy="261604"/>
          </a:xfrm>
        </p:grpSpPr>
        <p:sp>
          <p:nvSpPr>
            <p:cNvPr id="21" name="원">
              <a:extLst>
                <a:ext uri="{FF2B5EF4-FFF2-40B4-BE49-F238E27FC236}">
                  <a16:creationId xmlns:a16="http://schemas.microsoft.com/office/drawing/2014/main" id="{17AB328E-AB0D-394D-80C5-C0A3FE812BFF}"/>
                </a:ext>
              </a:extLst>
            </p:cNvPr>
            <p:cNvSpPr/>
            <p:nvPr/>
          </p:nvSpPr>
          <p:spPr>
            <a:xfrm>
              <a:off x="-1" y="-1"/>
              <a:ext cx="214298" cy="214298"/>
            </a:xfrm>
            <a:prstGeom prst="ellipse">
              <a:avLst/>
            </a:prstGeom>
            <a:solidFill>
              <a:srgbClr val="FFFFFF"/>
            </a:solidFill>
            <a:ln w="635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100"/>
              </a:pPr>
              <a:endParaRPr sz="1100"/>
            </a:p>
          </p:txBody>
        </p:sp>
        <p:sp>
          <p:nvSpPr>
            <p:cNvPr id="22" name="6">
              <a:extLst>
                <a:ext uri="{FF2B5EF4-FFF2-40B4-BE49-F238E27FC236}">
                  <a16:creationId xmlns:a16="http://schemas.microsoft.com/office/drawing/2014/main" id="{FAF36402-1BB0-DB4D-B89B-4E38FD5B8FB2}"/>
                </a:ext>
              </a:extLst>
            </p:cNvPr>
            <p:cNvSpPr txBox="1"/>
            <p:nvPr/>
          </p:nvSpPr>
          <p:spPr>
            <a:xfrm>
              <a:off x="80277" y="-23654"/>
              <a:ext cx="53742" cy="26160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100"/>
              </a:lvl1pPr>
            </a:lstStyle>
            <a:p>
              <a:r>
                <a:t>6</a:t>
              </a:r>
            </a:p>
          </p:txBody>
        </p:sp>
      </p:grpSp>
      <p:grpSp>
        <p:nvGrpSpPr>
          <p:cNvPr id="5" name="타원 46">
            <a:extLst>
              <a:ext uri="{FF2B5EF4-FFF2-40B4-BE49-F238E27FC236}">
                <a16:creationId xmlns:a16="http://schemas.microsoft.com/office/drawing/2014/main" id="{70884D9F-9A1E-C542-84C5-A3F868F31DBA}"/>
              </a:ext>
            </a:extLst>
          </p:cNvPr>
          <p:cNvGrpSpPr/>
          <p:nvPr/>
        </p:nvGrpSpPr>
        <p:grpSpPr>
          <a:xfrm>
            <a:off x="4104263" y="3101768"/>
            <a:ext cx="214299" cy="261608"/>
            <a:chOff x="-1" y="-23654"/>
            <a:chExt cx="214298" cy="261604"/>
          </a:xfrm>
        </p:grpSpPr>
        <p:sp>
          <p:nvSpPr>
            <p:cNvPr id="31" name="원">
              <a:extLst>
                <a:ext uri="{FF2B5EF4-FFF2-40B4-BE49-F238E27FC236}">
                  <a16:creationId xmlns:a16="http://schemas.microsoft.com/office/drawing/2014/main" id="{EDE187D3-06C7-7042-8BC5-C98CD27BB99C}"/>
                </a:ext>
              </a:extLst>
            </p:cNvPr>
            <p:cNvSpPr/>
            <p:nvPr/>
          </p:nvSpPr>
          <p:spPr>
            <a:xfrm>
              <a:off x="-1" y="-2"/>
              <a:ext cx="214298" cy="214298"/>
            </a:xfrm>
            <a:prstGeom prst="ellipse">
              <a:avLst/>
            </a:prstGeom>
            <a:solidFill>
              <a:srgbClr val="FFFFFF"/>
            </a:solidFill>
            <a:ln w="635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100"/>
              </a:pPr>
              <a:endParaRPr sz="1100" dirty="0"/>
            </a:p>
          </p:txBody>
        </p:sp>
        <p:sp>
          <p:nvSpPr>
            <p:cNvPr id="32" name="1">
              <a:extLst>
                <a:ext uri="{FF2B5EF4-FFF2-40B4-BE49-F238E27FC236}">
                  <a16:creationId xmlns:a16="http://schemas.microsoft.com/office/drawing/2014/main" id="{4451A316-C89F-CC42-9507-E3E692E36526}"/>
                </a:ext>
              </a:extLst>
            </p:cNvPr>
            <p:cNvSpPr txBox="1"/>
            <p:nvPr/>
          </p:nvSpPr>
          <p:spPr>
            <a:xfrm>
              <a:off x="80277" y="-23654"/>
              <a:ext cx="53742" cy="26160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100"/>
              </a:lvl1pPr>
            </a:lstStyle>
            <a:p>
              <a:r>
                <a:rPr dirty="0"/>
                <a:t>1</a:t>
              </a:r>
            </a:p>
          </p:txBody>
        </p:sp>
      </p:grpSp>
      <p:grpSp>
        <p:nvGrpSpPr>
          <p:cNvPr id="36" name="타원 49">
            <a:extLst>
              <a:ext uri="{FF2B5EF4-FFF2-40B4-BE49-F238E27FC236}">
                <a16:creationId xmlns:a16="http://schemas.microsoft.com/office/drawing/2014/main" id="{58FE7289-0F20-1146-866D-6C3178E7EEF5}"/>
              </a:ext>
            </a:extLst>
          </p:cNvPr>
          <p:cNvGrpSpPr/>
          <p:nvPr/>
        </p:nvGrpSpPr>
        <p:grpSpPr>
          <a:xfrm>
            <a:off x="1768934" y="4820873"/>
            <a:ext cx="214299" cy="261608"/>
            <a:chOff x="-1" y="-23654"/>
            <a:chExt cx="214298" cy="261604"/>
          </a:xfrm>
        </p:grpSpPr>
        <p:sp>
          <p:nvSpPr>
            <p:cNvPr id="37" name="원">
              <a:extLst>
                <a:ext uri="{FF2B5EF4-FFF2-40B4-BE49-F238E27FC236}">
                  <a16:creationId xmlns:a16="http://schemas.microsoft.com/office/drawing/2014/main" id="{68610666-E9C0-F740-8238-819F31FED9B2}"/>
                </a:ext>
              </a:extLst>
            </p:cNvPr>
            <p:cNvSpPr/>
            <p:nvPr/>
          </p:nvSpPr>
          <p:spPr>
            <a:xfrm>
              <a:off x="-1" y="-1"/>
              <a:ext cx="214298" cy="214298"/>
            </a:xfrm>
            <a:prstGeom prst="ellipse">
              <a:avLst/>
            </a:prstGeom>
            <a:solidFill>
              <a:srgbClr val="FFFFFF"/>
            </a:solidFill>
            <a:ln w="635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100"/>
              </a:pPr>
              <a:endParaRPr sz="1100"/>
            </a:p>
          </p:txBody>
        </p:sp>
        <p:sp>
          <p:nvSpPr>
            <p:cNvPr id="38" name="4">
              <a:extLst>
                <a:ext uri="{FF2B5EF4-FFF2-40B4-BE49-F238E27FC236}">
                  <a16:creationId xmlns:a16="http://schemas.microsoft.com/office/drawing/2014/main" id="{738387A1-9831-DB4E-BF62-42C71437CDFC}"/>
                </a:ext>
              </a:extLst>
            </p:cNvPr>
            <p:cNvSpPr txBox="1"/>
            <p:nvPr/>
          </p:nvSpPr>
          <p:spPr>
            <a:xfrm>
              <a:off x="80277" y="-23654"/>
              <a:ext cx="53742" cy="26160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100"/>
              </a:lvl1pPr>
            </a:lstStyle>
            <a:p>
              <a:r>
                <a:rPr lang="en-US" altLang="ko-KR" dirty="0"/>
                <a:t>6</a:t>
              </a:r>
              <a:endParaRPr dirty="0"/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47264140-97A4-924B-A33F-021B49C774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530" y="1104667"/>
            <a:ext cx="6941894" cy="4409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3243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162CA40A-3E17-DF4C-97AB-0412CEAED2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025246"/>
            <a:ext cx="6929719" cy="4404004"/>
          </a:xfrm>
          <a:prstGeom prst="rect">
            <a:avLst/>
          </a:prstGeom>
        </p:spPr>
      </p:pic>
      <p:graphicFrame>
        <p:nvGraphicFramePr>
          <p:cNvPr id="218" name="표 1"/>
          <p:cNvGraphicFramePr/>
          <p:nvPr/>
        </p:nvGraphicFramePr>
        <p:xfrm>
          <a:off x="-1" y="371007"/>
          <a:ext cx="9144000" cy="5011454"/>
        </p:xfrm>
        <a:graphic>
          <a:graphicData uri="http://schemas.openxmlformats.org/drawingml/2006/table">
            <a:tbl>
              <a:tblPr/>
              <a:tblGrid>
                <a:gridCol w="9286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993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010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7170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2869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21454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2145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800"/>
                      </a:pPr>
                      <a:r>
                        <a:rPr sz="900"/>
                        <a:t>번호</a:t>
                      </a:r>
                    </a:p>
                  </a:txBody>
                  <a:tcPr marL="34290" marR="34290" marT="34290" marB="34290" horzOverflow="overflow">
                    <a:lnR w="3175">
                      <a:solidFill>
                        <a:srgbClr val="808080"/>
                      </a:solidFill>
                    </a:lnR>
                    <a:lnB w="3175">
                      <a:solidFill>
                        <a:srgbClr val="80808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800"/>
                      </a:pPr>
                      <a:r>
                        <a:rPr sz="900" dirty="0" err="1"/>
                        <a:t>화면명</a:t>
                      </a:r>
                      <a:endParaRPr sz="900" dirty="0"/>
                    </a:p>
                  </a:txBody>
                  <a:tcPr marL="34290" marR="34290" marT="34290" marB="34290" horzOverflow="overflow">
                    <a:lnL w="3175">
                      <a:solidFill>
                        <a:srgbClr val="808080"/>
                      </a:solidFill>
                    </a:lnL>
                    <a:lnR w="3175">
                      <a:solidFill>
                        <a:srgbClr val="808080"/>
                      </a:solidFill>
                    </a:lnR>
                    <a:lnB w="3175">
                      <a:solidFill>
                        <a:srgbClr val="80808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800"/>
                      </a:pPr>
                      <a:r>
                        <a:rPr sz="900"/>
                        <a:t>파일명</a:t>
                      </a:r>
                    </a:p>
                  </a:txBody>
                  <a:tcPr marL="34290" marR="34290" marT="34290" marB="34290" horzOverflow="overflow">
                    <a:lnL w="3175">
                      <a:solidFill>
                        <a:srgbClr val="808080"/>
                      </a:solidFill>
                    </a:lnL>
                    <a:lnR w="3175">
                      <a:solidFill>
                        <a:srgbClr val="808080"/>
                      </a:solidFill>
                    </a:lnR>
                    <a:lnB w="3175">
                      <a:solidFill>
                        <a:srgbClr val="80808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800"/>
                      </a:pPr>
                      <a:r>
                        <a:rPr sz="900"/>
                        <a:t>파일위치</a:t>
                      </a:r>
                    </a:p>
                  </a:txBody>
                  <a:tcPr marL="34290" marR="34290" marT="34290" marB="34290" horzOverflow="overflow">
                    <a:lnL w="3175">
                      <a:solidFill>
                        <a:srgbClr val="808080"/>
                      </a:solidFill>
                    </a:lnL>
                    <a:lnR w="3175">
                      <a:solidFill>
                        <a:srgbClr val="808080"/>
                      </a:solidFill>
                    </a:lnR>
                    <a:lnB w="3175">
                      <a:solidFill>
                        <a:srgbClr val="80808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800"/>
                      </a:pPr>
                      <a:r>
                        <a:rPr sz="900"/>
                        <a:t>작성자</a:t>
                      </a:r>
                    </a:p>
                  </a:txBody>
                  <a:tcPr marL="34290" marR="34290" marT="34290" marB="34290" horzOverflow="overflow">
                    <a:lnL w="3175">
                      <a:solidFill>
                        <a:srgbClr val="808080"/>
                      </a:solidFill>
                    </a:lnL>
                    <a:lnR w="3175">
                      <a:solidFill>
                        <a:srgbClr val="808080"/>
                      </a:solidFill>
                    </a:lnR>
                    <a:lnB w="3175">
                      <a:solidFill>
                        <a:srgbClr val="80808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800"/>
                      </a:pPr>
                      <a:r>
                        <a:rPr sz="900"/>
                        <a:t>화면설명</a:t>
                      </a:r>
                    </a:p>
                  </a:txBody>
                  <a:tcPr marL="34290" marR="34290" marT="34290" marB="34290" horzOverflow="overflow">
                    <a:lnL w="3175">
                      <a:solidFill>
                        <a:srgbClr val="808080"/>
                      </a:solidFill>
                    </a:lnL>
                    <a:lnB w="3175">
                      <a:solidFill>
                        <a:srgbClr val="80808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147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800"/>
                      </a:pPr>
                      <a:r>
                        <a:rPr lang="en-US" sz="900" dirty="0"/>
                        <a:t>RB</a:t>
                      </a:r>
                      <a:r>
                        <a:rPr sz="900" dirty="0"/>
                        <a:t>-0</a:t>
                      </a:r>
                      <a:r>
                        <a:rPr lang="en-US" sz="900" dirty="0"/>
                        <a:t>2</a:t>
                      </a:r>
                      <a:r>
                        <a:rPr sz="900" dirty="0"/>
                        <a:t>-00</a:t>
                      </a:r>
                    </a:p>
                  </a:txBody>
                  <a:tcPr marL="34290" marR="34290" marT="34290" marB="34290" horzOverflow="overflow">
                    <a:lnR w="3175">
                      <a:solidFill>
                        <a:srgbClr val="808080"/>
                      </a:solidFill>
                    </a:lnR>
                    <a:lnT w="3175">
                      <a:solidFill>
                        <a:srgbClr val="808080"/>
                      </a:solidFill>
                    </a:lnT>
                    <a:lnB w="3175">
                      <a:solidFill>
                        <a:srgbClr val="80808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defRPr sz="1800"/>
                      </a:pPr>
                      <a:r>
                        <a:rPr lang="ko-KR" altLang="en-US" sz="800" dirty="0" err="1"/>
                        <a:t>모집게시판</a:t>
                      </a:r>
                      <a:r>
                        <a:rPr lang="ko-KR" altLang="en-US" sz="800" dirty="0"/>
                        <a:t> </a:t>
                      </a:r>
                      <a:r>
                        <a:rPr lang="ko-KR" altLang="en-US" sz="800" dirty="0" err="1"/>
                        <a:t>게시글</a:t>
                      </a:r>
                      <a:r>
                        <a:rPr lang="ko-KR" altLang="en-US" sz="800" dirty="0"/>
                        <a:t> 작성하기</a:t>
                      </a:r>
                      <a:endParaRPr sz="800" dirty="0"/>
                    </a:p>
                  </a:txBody>
                  <a:tcPr marL="34290" marR="34290" marT="34290" marB="34290" horzOverflow="overflow">
                    <a:lnL w="3175">
                      <a:solidFill>
                        <a:srgbClr val="808080"/>
                      </a:solidFill>
                    </a:lnL>
                    <a:lnR w="3175">
                      <a:solidFill>
                        <a:srgbClr val="808080"/>
                      </a:solidFill>
                    </a:lnR>
                    <a:lnT w="3175">
                      <a:solidFill>
                        <a:srgbClr val="808080"/>
                      </a:solidFill>
                    </a:lnT>
                    <a:lnB w="3175">
                      <a:solidFill>
                        <a:srgbClr val="80808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800"/>
                      </a:pPr>
                      <a:r>
                        <a:rPr lang="en-US" sz="900" dirty="0"/>
                        <a:t>Recruit</a:t>
                      </a:r>
                      <a:r>
                        <a:rPr sz="900" dirty="0"/>
                        <a:t>-</a:t>
                      </a:r>
                      <a:r>
                        <a:rPr lang="en-US" sz="900" dirty="0"/>
                        <a:t>Board-</a:t>
                      </a:r>
                      <a:r>
                        <a:rPr lang="en-US" sz="900" dirty="0" err="1"/>
                        <a:t>Write</a:t>
                      </a:r>
                      <a:r>
                        <a:rPr sz="900" dirty="0" err="1"/>
                        <a:t>.html</a:t>
                      </a:r>
                      <a:endParaRPr sz="900" dirty="0"/>
                    </a:p>
                  </a:txBody>
                  <a:tcPr marL="34290" marR="34290" marT="34290" marB="34290" horzOverflow="overflow">
                    <a:lnL w="3175">
                      <a:solidFill>
                        <a:srgbClr val="808080"/>
                      </a:solidFill>
                    </a:lnL>
                    <a:lnR w="3175">
                      <a:solidFill>
                        <a:srgbClr val="808080"/>
                      </a:solidFill>
                    </a:lnR>
                    <a:lnT w="3175">
                      <a:solidFill>
                        <a:srgbClr val="808080"/>
                      </a:solidFill>
                    </a:lnT>
                    <a:lnB w="3175">
                      <a:solidFill>
                        <a:srgbClr val="80808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900"/>
                      </a:pPr>
                      <a:endParaRPr/>
                    </a:p>
                  </a:txBody>
                  <a:tcPr marL="34290" marR="34290" marT="34290" marB="34290" horzOverflow="overflow">
                    <a:lnL w="3175">
                      <a:solidFill>
                        <a:srgbClr val="808080"/>
                      </a:solidFill>
                    </a:lnL>
                    <a:lnR w="3175">
                      <a:solidFill>
                        <a:srgbClr val="808080"/>
                      </a:solidFill>
                    </a:lnR>
                    <a:lnT w="3175">
                      <a:solidFill>
                        <a:srgbClr val="808080"/>
                      </a:solidFill>
                    </a:lnT>
                    <a:lnB w="3175">
                      <a:solidFill>
                        <a:srgbClr val="80808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800"/>
                      </a:pPr>
                      <a:r>
                        <a:rPr sz="900"/>
                        <a:t>김형태</a:t>
                      </a:r>
                    </a:p>
                  </a:txBody>
                  <a:tcPr marL="34290" marR="34290" marT="34290" marB="34290" horzOverflow="overflow">
                    <a:lnL w="3175">
                      <a:solidFill>
                        <a:srgbClr val="808080"/>
                      </a:solidFill>
                    </a:lnL>
                    <a:lnR w="3175">
                      <a:solidFill>
                        <a:srgbClr val="808080"/>
                      </a:solidFill>
                    </a:lnR>
                    <a:lnT w="3175">
                      <a:solidFill>
                        <a:srgbClr val="808080"/>
                      </a:solidFill>
                    </a:lnT>
                    <a:lnB w="3175">
                      <a:solidFill>
                        <a:srgbClr val="80808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800"/>
                      </a:pPr>
                      <a:r>
                        <a:rPr lang="ko-KR" altLang="en-US" sz="900" dirty="0"/>
                        <a:t>모집</a:t>
                      </a:r>
                      <a:r>
                        <a:rPr sz="900" dirty="0" err="1"/>
                        <a:t>게시판</a:t>
                      </a:r>
                      <a:r>
                        <a:rPr sz="900" dirty="0"/>
                        <a:t> </a:t>
                      </a:r>
                      <a:r>
                        <a:rPr sz="900" dirty="0" err="1"/>
                        <a:t>게시글</a:t>
                      </a:r>
                      <a:r>
                        <a:rPr lang="ko-KR" altLang="en-US" sz="900" dirty="0"/>
                        <a:t> </a:t>
                      </a:r>
                      <a:r>
                        <a:rPr lang="ko-KR" altLang="en-US" sz="900" dirty="0" err="1"/>
                        <a:t>작성화면</a:t>
                      </a:r>
                      <a:endParaRPr lang="en-US" altLang="ko-KR" sz="900" dirty="0"/>
                    </a:p>
                  </a:txBody>
                  <a:tcPr marL="34290" marR="34290" marT="34290" marB="34290" horzOverflow="overflow">
                    <a:lnL w="3175">
                      <a:solidFill>
                        <a:srgbClr val="808080"/>
                      </a:solidFill>
                    </a:lnL>
                    <a:lnT w="3175">
                      <a:solidFill>
                        <a:srgbClr val="808080"/>
                      </a:solidFill>
                    </a:lnT>
                    <a:lnB w="3175">
                      <a:solidFill>
                        <a:srgbClr val="80808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1471">
                <a:tc rowSpan="3" gridSpan="5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900"/>
                      </a:pPr>
                      <a:endParaRPr dirty="0"/>
                    </a:p>
                  </a:txBody>
                  <a:tcPr marL="34290" marR="34290" marT="34290" marB="34290" horzOverflow="overflow">
                    <a:lnR w="3175">
                      <a:solidFill>
                        <a:srgbClr val="808080"/>
                      </a:solidFill>
                    </a:lnR>
                    <a:lnT w="3175">
                      <a:solidFill>
                        <a:srgbClr val="808080"/>
                      </a:solidFill>
                    </a:lnT>
                  </a:tcPr>
                </a:tc>
                <a:tc rowSpan="3"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rowSpan="3"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rowSpan="3"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rowSpan="3"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800"/>
                      </a:pPr>
                      <a:r>
                        <a:rPr sz="900" dirty="0" err="1"/>
                        <a:t>설명</a:t>
                      </a:r>
                      <a:endParaRPr sz="900" dirty="0"/>
                    </a:p>
                  </a:txBody>
                  <a:tcPr marL="34290" marR="34290" marT="34290" marB="34290" horzOverflow="overflow">
                    <a:lnL w="3175">
                      <a:solidFill>
                        <a:srgbClr val="808080"/>
                      </a:solidFill>
                    </a:lnL>
                    <a:lnT w="3175">
                      <a:solidFill>
                        <a:srgbClr val="808080"/>
                      </a:solidFill>
                    </a:lnT>
                    <a:lnB w="3175">
                      <a:solidFill>
                        <a:srgbClr val="80808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32506">
                <a:tc gridSpan="5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 algn="l">
                        <a:lnSpc>
                          <a:spcPct val="150000"/>
                        </a:lnSpc>
                        <a:buAutoNum type="arabicPeriod"/>
                        <a:defRPr sz="900" b="1"/>
                      </a:pPr>
                      <a:r>
                        <a:rPr lang="ko-KR" altLang="en-US" sz="800" b="1" dirty="0"/>
                        <a:t>모임불러오기 버튼 </a:t>
                      </a:r>
                      <a:r>
                        <a:rPr lang="en-US" altLang="ko-KR" sz="800" b="1" dirty="0"/>
                        <a:t>:</a:t>
                      </a:r>
                      <a:r>
                        <a:rPr lang="ko-KR" altLang="en-US" sz="800" b="0" dirty="0"/>
                        <a:t> </a:t>
                      </a:r>
                      <a:r>
                        <a:rPr lang="en-US" altLang="ko-KR" sz="800" b="0" dirty="0"/>
                        <a:t>[</a:t>
                      </a:r>
                      <a:r>
                        <a:rPr lang="ko-KR" altLang="en-US" sz="800" b="0" dirty="0"/>
                        <a:t>클릭</a:t>
                      </a:r>
                      <a:r>
                        <a:rPr lang="en-US" altLang="ko-KR" sz="800" b="0" dirty="0"/>
                        <a:t>]</a:t>
                      </a:r>
                      <a:r>
                        <a:rPr lang="ko-KR" altLang="en-US" sz="800" b="0" dirty="0"/>
                        <a:t> 생성한 모임 이동</a:t>
                      </a:r>
                      <a:endParaRPr lang="en-US" altLang="ko-KR" sz="800" b="0" dirty="0"/>
                    </a:p>
                    <a:p>
                      <a:pPr marL="228600" indent="-228600" algn="l">
                        <a:lnSpc>
                          <a:spcPct val="150000"/>
                        </a:lnSpc>
                        <a:buAutoNum type="arabicPeriod"/>
                        <a:defRPr sz="900" b="1"/>
                      </a:pPr>
                      <a:r>
                        <a:rPr lang="ko-KR" altLang="en-US" sz="800" b="1" dirty="0"/>
                        <a:t>파일첨부 버튼 </a:t>
                      </a:r>
                      <a:r>
                        <a:rPr lang="en-US" altLang="ko-KR" sz="800" b="1" dirty="0"/>
                        <a:t>:</a:t>
                      </a:r>
                      <a:r>
                        <a:rPr lang="ko-KR" altLang="en-US" sz="800" b="1" dirty="0"/>
                        <a:t> </a:t>
                      </a:r>
                      <a:r>
                        <a:rPr lang="en-US" altLang="ko-KR" sz="800" b="0" dirty="0"/>
                        <a:t>[</a:t>
                      </a:r>
                      <a:r>
                        <a:rPr lang="ko-KR" altLang="en-US" sz="800" b="0" dirty="0"/>
                        <a:t>클릭</a:t>
                      </a:r>
                      <a:r>
                        <a:rPr lang="en-US" altLang="ko-KR" sz="800" b="0" dirty="0"/>
                        <a:t>]</a:t>
                      </a:r>
                      <a:r>
                        <a:rPr lang="ko-KR" altLang="en-US" sz="800" b="0" dirty="0"/>
                        <a:t> 파일첨부화면</a:t>
                      </a:r>
                      <a:r>
                        <a:rPr lang="en-US" altLang="ko-KR" sz="800" b="0" dirty="0"/>
                        <a:t>(RB02-01)</a:t>
                      </a:r>
                      <a:r>
                        <a:rPr lang="ko-KR" altLang="en-US" sz="800" b="0" dirty="0"/>
                        <a:t>이동</a:t>
                      </a:r>
                      <a:endParaRPr lang="en-US" altLang="ko-KR" sz="800" b="1" dirty="0"/>
                    </a:p>
                    <a:p>
                      <a:pPr marL="228600" indent="-228600" algn="l">
                        <a:lnSpc>
                          <a:spcPct val="150000"/>
                        </a:lnSpc>
                        <a:buAutoNum type="arabicPeriod"/>
                        <a:defRPr sz="900" b="1"/>
                      </a:pPr>
                      <a:r>
                        <a:rPr lang="ko-KR" altLang="en-US" sz="800" b="1" dirty="0"/>
                        <a:t>글 작성 버튼 </a:t>
                      </a:r>
                      <a:r>
                        <a:rPr lang="en-US" altLang="ko-KR" sz="800" b="1" dirty="0"/>
                        <a:t>:</a:t>
                      </a:r>
                      <a:r>
                        <a:rPr lang="ko-KR" altLang="en-US" sz="800" b="0" dirty="0"/>
                        <a:t> </a:t>
                      </a:r>
                      <a:r>
                        <a:rPr lang="en-US" altLang="ko-KR" sz="800" b="0" dirty="0"/>
                        <a:t>[</a:t>
                      </a:r>
                      <a:r>
                        <a:rPr lang="ko-KR" altLang="en-US" sz="800" b="0" dirty="0"/>
                        <a:t>클릭</a:t>
                      </a:r>
                      <a:r>
                        <a:rPr lang="en-US" altLang="ko-KR" sz="800" b="0" dirty="0"/>
                        <a:t>]</a:t>
                      </a:r>
                      <a:r>
                        <a:rPr lang="ko-KR" altLang="en-US" sz="800" b="0" dirty="0"/>
                        <a:t> 글 상세보기</a:t>
                      </a:r>
                      <a:r>
                        <a:rPr lang="en-US" altLang="ko-KR" sz="800" b="0" dirty="0"/>
                        <a:t>(</a:t>
                      </a:r>
                      <a:r>
                        <a:rPr lang="ko-KR" altLang="en-US" sz="800" b="0" dirty="0"/>
                        <a:t>작성자</a:t>
                      </a:r>
                      <a:r>
                        <a:rPr lang="en-US" altLang="ko-KR" sz="800" b="0" dirty="0"/>
                        <a:t>)(RB-01-02)</a:t>
                      </a:r>
                      <a:r>
                        <a:rPr lang="ko-KR" altLang="en-US" sz="800" b="0" dirty="0"/>
                        <a:t> 이동</a:t>
                      </a:r>
                      <a:endParaRPr lang="en-US" altLang="ko-KR" sz="800" b="0" dirty="0"/>
                    </a:p>
                    <a:p>
                      <a:pPr marL="228600" indent="-228600" algn="l">
                        <a:lnSpc>
                          <a:spcPct val="150000"/>
                        </a:lnSpc>
                        <a:buAutoNum type="arabicPeriod"/>
                        <a:defRPr sz="900" b="1"/>
                      </a:pPr>
                      <a:r>
                        <a:rPr lang="ko-KR" altLang="en-US" sz="800" b="1" dirty="0"/>
                        <a:t>취소하기 버튼 </a:t>
                      </a:r>
                      <a:r>
                        <a:rPr lang="en-US" altLang="ko-KR" sz="800" b="1" dirty="0"/>
                        <a:t>:</a:t>
                      </a:r>
                      <a:r>
                        <a:rPr lang="ko-KR" altLang="en-US" sz="800" b="0" dirty="0"/>
                        <a:t> </a:t>
                      </a:r>
                      <a:r>
                        <a:rPr lang="en-US" altLang="ko-KR" sz="800" b="0" dirty="0"/>
                        <a:t>[</a:t>
                      </a:r>
                      <a:r>
                        <a:rPr lang="ko-KR" altLang="en-US" sz="800" b="0" dirty="0"/>
                        <a:t>클릭</a:t>
                      </a:r>
                      <a:r>
                        <a:rPr lang="en-US" altLang="ko-KR" sz="800" b="0" dirty="0"/>
                        <a:t>]</a:t>
                      </a:r>
                      <a:r>
                        <a:rPr lang="ko-KR" altLang="en-US" sz="800" b="0" dirty="0"/>
                        <a:t> </a:t>
                      </a:r>
                      <a:r>
                        <a:rPr lang="ko-KR" altLang="en-US" sz="800" b="0" dirty="0" err="1"/>
                        <a:t>취소모달</a:t>
                      </a:r>
                      <a:r>
                        <a:rPr lang="en-US" altLang="ko-KR" sz="800" b="0" dirty="0"/>
                        <a:t>(RB-02-01)</a:t>
                      </a:r>
                      <a:r>
                        <a:rPr lang="ko-KR" altLang="en-US" sz="800" b="0" dirty="0"/>
                        <a:t>이동</a:t>
                      </a:r>
                      <a:endParaRPr lang="en-US" altLang="ko-KR" sz="800" b="0" dirty="0"/>
                    </a:p>
                  </a:txBody>
                  <a:tcPr marL="34290" marR="34290" marT="34290" marB="34290" horzOverflow="overflow">
                    <a:lnL w="3175">
                      <a:solidFill>
                        <a:srgbClr val="808080"/>
                      </a:solidFill>
                    </a:lnL>
                    <a:lnT w="3175">
                      <a:solidFill>
                        <a:srgbClr val="808080"/>
                      </a:solidFill>
                    </a:lnT>
                    <a:lnB w="3175">
                      <a:solidFill>
                        <a:srgbClr val="80808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14553">
                <a:tc gridSpan="5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50394" indent="-150394" algn="l">
                        <a:lnSpc>
                          <a:spcPct val="150000"/>
                        </a:lnSpc>
                        <a:buSzPct val="100000"/>
                        <a:buAutoNum type="alphaLcPeriod"/>
                        <a:defRPr sz="900" b="1"/>
                      </a:pPr>
                      <a:endParaRPr dirty="0"/>
                    </a:p>
                  </a:txBody>
                  <a:tcPr marL="34290" marR="34290" marT="34290" marB="34290" horzOverflow="overflow">
                    <a:lnL w="3175">
                      <a:solidFill>
                        <a:srgbClr val="808080"/>
                      </a:solidFill>
                    </a:lnL>
                    <a:lnT w="3175">
                      <a:solidFill>
                        <a:srgbClr val="808080"/>
                      </a:solidFill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5269509D-77F2-184A-BAFF-D83E61BBC6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025247"/>
            <a:ext cx="6929720" cy="4318747"/>
          </a:xfrm>
          <a:prstGeom prst="rect">
            <a:avLst/>
          </a:prstGeom>
        </p:spPr>
      </p:pic>
      <p:sp>
        <p:nvSpPr>
          <p:cNvPr id="11" name="원">
            <a:extLst>
              <a:ext uri="{FF2B5EF4-FFF2-40B4-BE49-F238E27FC236}">
                <a16:creationId xmlns:a16="http://schemas.microsoft.com/office/drawing/2014/main" id="{E27AD29E-568A-874C-AD9A-67272E312654}"/>
              </a:ext>
            </a:extLst>
          </p:cNvPr>
          <p:cNvSpPr/>
          <p:nvPr/>
        </p:nvSpPr>
        <p:spPr>
          <a:xfrm>
            <a:off x="2214282" y="4144473"/>
            <a:ext cx="214299" cy="214301"/>
          </a:xfrm>
          <a:prstGeom prst="ellipse">
            <a:avLst/>
          </a:prstGeom>
          <a:solidFill>
            <a:srgbClr val="FFFFFF"/>
          </a:solidFill>
          <a:ln w="6350" cap="flat">
            <a:solidFill>
              <a:srgbClr val="000000"/>
            </a:solidFill>
            <a:prstDash val="solid"/>
            <a:round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pPr algn="ctr">
              <a:defRPr sz="1100"/>
            </a:pPr>
            <a:r>
              <a:rPr lang="en-US" sz="1100" dirty="0"/>
              <a:t>2</a:t>
            </a:r>
            <a:endParaRPr sz="1100" dirty="0"/>
          </a:p>
        </p:txBody>
      </p:sp>
      <p:sp>
        <p:nvSpPr>
          <p:cNvPr id="12" name="원">
            <a:extLst>
              <a:ext uri="{FF2B5EF4-FFF2-40B4-BE49-F238E27FC236}">
                <a16:creationId xmlns:a16="http://schemas.microsoft.com/office/drawing/2014/main" id="{A289DADA-0B75-664C-8C9A-4A78807EBD4D}"/>
              </a:ext>
            </a:extLst>
          </p:cNvPr>
          <p:cNvSpPr/>
          <p:nvPr/>
        </p:nvSpPr>
        <p:spPr>
          <a:xfrm>
            <a:off x="2970399" y="4582604"/>
            <a:ext cx="214299" cy="214301"/>
          </a:xfrm>
          <a:prstGeom prst="ellipse">
            <a:avLst/>
          </a:prstGeom>
          <a:solidFill>
            <a:srgbClr val="FFFFFF"/>
          </a:solidFill>
          <a:ln w="6350" cap="flat">
            <a:solidFill>
              <a:srgbClr val="000000"/>
            </a:solidFill>
            <a:prstDash val="solid"/>
            <a:round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pPr algn="ctr">
              <a:defRPr sz="1100"/>
            </a:pPr>
            <a:r>
              <a:rPr lang="en-US" sz="1100" dirty="0"/>
              <a:t>3</a:t>
            </a:r>
            <a:endParaRPr sz="1100" dirty="0"/>
          </a:p>
        </p:txBody>
      </p:sp>
      <p:grpSp>
        <p:nvGrpSpPr>
          <p:cNvPr id="13" name="타원 46">
            <a:extLst>
              <a:ext uri="{FF2B5EF4-FFF2-40B4-BE49-F238E27FC236}">
                <a16:creationId xmlns:a16="http://schemas.microsoft.com/office/drawing/2014/main" id="{D73D6E91-77B3-934D-BDC5-C2E76DAF4D7A}"/>
              </a:ext>
            </a:extLst>
          </p:cNvPr>
          <p:cNvGrpSpPr/>
          <p:nvPr/>
        </p:nvGrpSpPr>
        <p:grpSpPr>
          <a:xfrm>
            <a:off x="4842960" y="1733689"/>
            <a:ext cx="214299" cy="261608"/>
            <a:chOff x="-1" y="-23654"/>
            <a:chExt cx="214298" cy="261604"/>
          </a:xfrm>
        </p:grpSpPr>
        <p:sp>
          <p:nvSpPr>
            <p:cNvPr id="14" name="원">
              <a:extLst>
                <a:ext uri="{FF2B5EF4-FFF2-40B4-BE49-F238E27FC236}">
                  <a16:creationId xmlns:a16="http://schemas.microsoft.com/office/drawing/2014/main" id="{FA8F3DAA-67C3-6E41-B64D-633F349C789E}"/>
                </a:ext>
              </a:extLst>
            </p:cNvPr>
            <p:cNvSpPr/>
            <p:nvPr/>
          </p:nvSpPr>
          <p:spPr>
            <a:xfrm>
              <a:off x="-1" y="-2"/>
              <a:ext cx="214298" cy="214298"/>
            </a:xfrm>
            <a:prstGeom prst="ellipse">
              <a:avLst/>
            </a:prstGeom>
            <a:solidFill>
              <a:srgbClr val="FFFFFF"/>
            </a:solidFill>
            <a:ln w="635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100"/>
              </a:pPr>
              <a:endParaRPr sz="1100" dirty="0"/>
            </a:p>
          </p:txBody>
        </p:sp>
        <p:sp>
          <p:nvSpPr>
            <p:cNvPr id="16" name="1">
              <a:extLst>
                <a:ext uri="{FF2B5EF4-FFF2-40B4-BE49-F238E27FC236}">
                  <a16:creationId xmlns:a16="http://schemas.microsoft.com/office/drawing/2014/main" id="{FD9F01BF-84B5-6446-BA00-B23E3663C180}"/>
                </a:ext>
              </a:extLst>
            </p:cNvPr>
            <p:cNvSpPr txBox="1"/>
            <p:nvPr/>
          </p:nvSpPr>
          <p:spPr>
            <a:xfrm>
              <a:off x="80277" y="-23654"/>
              <a:ext cx="53742" cy="26160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100"/>
              </a:lvl1pPr>
            </a:lstStyle>
            <a:p>
              <a:r>
                <a:rPr dirty="0"/>
                <a:t>1</a:t>
              </a:r>
            </a:p>
          </p:txBody>
        </p:sp>
      </p:grpSp>
      <p:sp>
        <p:nvSpPr>
          <p:cNvPr id="17" name="원">
            <a:extLst>
              <a:ext uri="{FF2B5EF4-FFF2-40B4-BE49-F238E27FC236}">
                <a16:creationId xmlns:a16="http://schemas.microsoft.com/office/drawing/2014/main" id="{554F2502-4676-E548-A27F-92F0FB100CA5}"/>
              </a:ext>
            </a:extLst>
          </p:cNvPr>
          <p:cNvSpPr/>
          <p:nvPr/>
        </p:nvSpPr>
        <p:spPr>
          <a:xfrm>
            <a:off x="4297753" y="4571494"/>
            <a:ext cx="214299" cy="214301"/>
          </a:xfrm>
          <a:prstGeom prst="ellipse">
            <a:avLst/>
          </a:prstGeom>
          <a:solidFill>
            <a:srgbClr val="FFFFFF"/>
          </a:solidFill>
          <a:ln w="6350" cap="flat">
            <a:solidFill>
              <a:srgbClr val="000000"/>
            </a:solidFill>
            <a:prstDash val="solid"/>
            <a:round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pPr algn="ctr">
              <a:defRPr sz="1100"/>
            </a:pPr>
            <a:r>
              <a:rPr lang="en-US" altLang="ko-KR" sz="1100" dirty="0"/>
              <a:t>4</a:t>
            </a:r>
            <a:endParaRPr sz="1100" dirty="0"/>
          </a:p>
        </p:txBody>
      </p:sp>
    </p:spTree>
    <p:extLst>
      <p:ext uri="{BB962C8B-B14F-4D97-AF65-F5344CB8AC3E}">
        <p14:creationId xmlns:p14="http://schemas.microsoft.com/office/powerpoint/2010/main" val="3512563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설계</a:t>
            </a:r>
          </a:p>
        </p:txBody>
      </p:sp>
      <p:pic>
        <p:nvPicPr>
          <p:cNvPr id="3074" name="Picture 2" descr="D:\Users\INTEL\Downloads\WBS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3" y="1261603"/>
            <a:ext cx="8715436" cy="361815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설계</a:t>
            </a:r>
          </a:p>
        </p:txBody>
      </p:sp>
      <p:pic>
        <p:nvPicPr>
          <p:cNvPr id="7170" name="Picture 2" descr="C:\Users\CTU\Desktop\123sdf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588" y="1500178"/>
            <a:ext cx="5572164" cy="3130333"/>
          </a:xfrm>
          <a:prstGeom prst="rect">
            <a:avLst/>
          </a:prstGeom>
          <a:noFill/>
        </p:spPr>
      </p:pic>
      <p:pic>
        <p:nvPicPr>
          <p:cNvPr id="7171" name="Picture 3" descr="C:\Users\CTU\Desktop\drgdf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436876" y="1507798"/>
            <a:ext cx="3695472" cy="307183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설계</a:t>
            </a:r>
          </a:p>
        </p:txBody>
      </p:sp>
      <p:pic>
        <p:nvPicPr>
          <p:cNvPr id="4098" name="Picture 2" descr="D:\Users\INTEL\Downloads\Growith ERD_최종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285732"/>
            <a:ext cx="9144000" cy="513903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설계</a:t>
            </a:r>
          </a:p>
        </p:txBody>
      </p:sp>
      <p:pic>
        <p:nvPicPr>
          <p:cNvPr id="5122" name="Picture 2" descr="D:\Users\INTEL\Downloads\growith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090154"/>
            <a:ext cx="9144000" cy="353469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설계</a:t>
            </a:r>
          </a:p>
        </p:txBody>
      </p:sp>
      <p:pic>
        <p:nvPicPr>
          <p:cNvPr id="6146" name="Picture 2" descr="D:\Users\INTEL\Downloads\화면 캡처 2021-08-27 004230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13928" y="1428741"/>
            <a:ext cx="2730071" cy="3500462"/>
          </a:xfrm>
          <a:prstGeom prst="rect">
            <a:avLst/>
          </a:prstGeom>
          <a:noFill/>
        </p:spPr>
      </p:pic>
      <p:pic>
        <p:nvPicPr>
          <p:cNvPr id="6147" name="Picture 3" descr="D:\Users\INTEL\Downloads\growith-sequence-diagram-유경혜 (2)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714360"/>
            <a:ext cx="3367462" cy="4706922"/>
          </a:xfrm>
          <a:prstGeom prst="rect">
            <a:avLst/>
          </a:prstGeom>
          <a:noFill/>
        </p:spPr>
      </p:pic>
      <p:pic>
        <p:nvPicPr>
          <p:cNvPr id="6148" name="Picture 4" descr="D:\Users\INTEL\Downloads\Untitled Diagram.drawio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375370" y="752342"/>
            <a:ext cx="3054018" cy="467692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기능 소개</a:t>
            </a:r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CCC8A565-EA50-0F45-9B85-8A6B9220A2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6046"/>
            <a:ext cx="9144000" cy="4602908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기능 소개</a:t>
            </a: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8191C728-63B0-B948-B6C0-2C1772CDC1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1955"/>
            <a:ext cx="9144000" cy="4591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7641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28662" y="3786194"/>
            <a:ext cx="3214710" cy="571504"/>
          </a:xfrm>
        </p:spPr>
        <p:txBody>
          <a:bodyPr>
            <a:noAutofit/>
          </a:bodyPr>
          <a:lstStyle/>
          <a:p>
            <a:r>
              <a:rPr lang="en-US" altLang="ko-KR" sz="4400" b="0" dirty="0"/>
              <a:t>Content</a:t>
            </a:r>
            <a:endParaRPr lang="ko-KR" altLang="en-US" sz="4400" b="0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0" y="1357302"/>
            <a:ext cx="2851142" cy="2243677"/>
          </a:xfrm>
        </p:spPr>
        <p:txBody>
          <a:bodyPr anchor="t">
            <a:normAutofit/>
          </a:bodyPr>
          <a:lstStyle/>
          <a:p>
            <a:pPr marL="457200" indent="-457200">
              <a:buAutoNum type="arabicPeriod"/>
            </a:pPr>
            <a:r>
              <a:rPr lang="ko-KR" altLang="en-US" dirty="0"/>
              <a:t>프로젝트 개요</a:t>
            </a:r>
            <a:endParaRPr lang="en-US" altLang="ko-KR" dirty="0"/>
          </a:p>
          <a:p>
            <a:pPr marL="457200" indent="-457200">
              <a:buAutoNum type="arabicPeriod"/>
            </a:pPr>
            <a:r>
              <a:rPr lang="ko-KR" altLang="en-US" dirty="0"/>
              <a:t>개발 환경</a:t>
            </a:r>
            <a:endParaRPr lang="en-US" altLang="ko-KR" dirty="0"/>
          </a:p>
          <a:p>
            <a:pPr marL="457200" indent="-457200">
              <a:buAutoNum type="arabicPeriod"/>
            </a:pPr>
            <a:r>
              <a:rPr lang="ko-KR" altLang="en-US" dirty="0"/>
              <a:t>설계 및 기능</a:t>
            </a:r>
            <a:endParaRPr lang="en-US" altLang="ko-KR" dirty="0"/>
          </a:p>
          <a:p>
            <a:pPr marL="457200" indent="-457200">
              <a:buAutoNum type="arabicPeriod"/>
            </a:pPr>
            <a:r>
              <a:rPr lang="ko-KR" altLang="en-US" dirty="0"/>
              <a:t>시연</a:t>
            </a:r>
            <a:endParaRPr lang="en-US" altLang="ko-KR" dirty="0"/>
          </a:p>
          <a:p>
            <a:pPr marL="457200" indent="-457200">
              <a:buAutoNum type="arabicPeriod"/>
            </a:pPr>
            <a:endParaRPr lang="ko-KR" alt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기능 소개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CEBD34E-5812-3741-AB91-75146A776F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0812"/>
            <a:ext cx="9144000" cy="4593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5902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시연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개요</a:t>
            </a:r>
          </a:p>
        </p:txBody>
      </p:sp>
      <p:pic>
        <p:nvPicPr>
          <p:cNvPr id="6" name="그림 5" descr="텍스트, 스크린샷, 모니터, 화면이(가) 표시된 사진&#10;&#10;자동 생성된 설명">
            <a:extLst>
              <a:ext uri="{FF2B5EF4-FFF2-40B4-BE49-F238E27FC236}">
                <a16:creationId xmlns:a16="http://schemas.microsoft.com/office/drawing/2014/main" id="{358E6CC5-D8CA-1E4D-B7CE-6DD35E4C66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00" y="985292"/>
            <a:ext cx="8509000" cy="34544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개요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992744" y="1142988"/>
            <a:ext cx="30003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solidFill>
                  <a:srgbClr val="16B7B9"/>
                </a:solidFill>
              </a:rPr>
              <a:t>grow </a:t>
            </a:r>
            <a:r>
              <a:rPr lang="en-US" altLang="ko-KR" sz="3600" dirty="0">
                <a:solidFill>
                  <a:srgbClr val="86D7D8"/>
                </a:solidFill>
              </a:rPr>
              <a:t>+</a:t>
            </a:r>
            <a:r>
              <a:rPr lang="en-US" altLang="ko-KR" sz="3600" dirty="0">
                <a:solidFill>
                  <a:srgbClr val="16B7B9"/>
                </a:solidFill>
              </a:rPr>
              <a:t> with</a:t>
            </a:r>
            <a:endParaRPr lang="ko-KR" altLang="en-US" sz="3600" dirty="0">
              <a:solidFill>
                <a:srgbClr val="16B7B9"/>
              </a:solidFill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1142976" y="2214558"/>
            <a:ext cx="1714512" cy="1714512"/>
            <a:chOff x="1500166" y="-3143292"/>
            <a:chExt cx="9072626" cy="9072626"/>
          </a:xfrm>
        </p:grpSpPr>
        <p:sp>
          <p:nvSpPr>
            <p:cNvPr id="11" name="타원 10"/>
            <p:cNvSpPr/>
            <p:nvPr/>
          </p:nvSpPr>
          <p:spPr>
            <a:xfrm>
              <a:off x="1500166" y="-3143292"/>
              <a:ext cx="9072626" cy="9072626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rgbClr val="16B7B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2" name="타원 11"/>
            <p:cNvSpPr/>
            <p:nvPr/>
          </p:nvSpPr>
          <p:spPr>
            <a:xfrm>
              <a:off x="1571604" y="-3071854"/>
              <a:ext cx="8929750" cy="892975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rgbClr val="86D7D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rgbClr val="565656"/>
                  </a:solidFill>
                </a:rPr>
                <a:t>의지박약</a:t>
              </a: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3714744" y="2214558"/>
            <a:ext cx="1714512" cy="1714512"/>
            <a:chOff x="1500166" y="-3143292"/>
            <a:chExt cx="9072626" cy="9072626"/>
          </a:xfrm>
        </p:grpSpPr>
        <p:sp>
          <p:nvSpPr>
            <p:cNvPr id="14" name="타원 13"/>
            <p:cNvSpPr/>
            <p:nvPr/>
          </p:nvSpPr>
          <p:spPr>
            <a:xfrm>
              <a:off x="1500166" y="-3143292"/>
              <a:ext cx="9072626" cy="9072626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rgbClr val="16B7B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rgbClr val="565656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1571604" y="-3071854"/>
              <a:ext cx="8929750" cy="892975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rgbClr val="86D7D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rgbClr val="565656"/>
                  </a:solidFill>
                </a:rPr>
                <a:t>함께 성장</a:t>
              </a:r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6215074" y="2214558"/>
            <a:ext cx="1714512" cy="1714512"/>
            <a:chOff x="1500166" y="-3143292"/>
            <a:chExt cx="9072626" cy="9072626"/>
          </a:xfrm>
        </p:grpSpPr>
        <p:sp>
          <p:nvSpPr>
            <p:cNvPr id="17" name="타원 16"/>
            <p:cNvSpPr/>
            <p:nvPr/>
          </p:nvSpPr>
          <p:spPr>
            <a:xfrm>
              <a:off x="1500166" y="-3143292"/>
              <a:ext cx="9072626" cy="9072626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rgbClr val="16B7B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8" name="타원 17"/>
            <p:cNvSpPr/>
            <p:nvPr/>
          </p:nvSpPr>
          <p:spPr>
            <a:xfrm>
              <a:off x="1571604" y="-3071854"/>
              <a:ext cx="8929750" cy="892975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rgbClr val="86D7D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rgbClr val="565656"/>
                  </a:solidFill>
                </a:rPr>
                <a:t>일정</a:t>
              </a:r>
              <a:r>
                <a:rPr lang="en-US" altLang="ko-KR" sz="1000" dirty="0">
                  <a:solidFill>
                    <a:srgbClr val="565656"/>
                  </a:solidFill>
                </a:rPr>
                <a:t> </a:t>
              </a:r>
              <a:r>
                <a:rPr lang="ko-KR" altLang="en-US" sz="1200" dirty="0">
                  <a:solidFill>
                    <a:srgbClr val="565656"/>
                  </a:solidFill>
                </a:rPr>
                <a:t>모임</a:t>
              </a:r>
              <a:r>
                <a:rPr lang="ko-KR" altLang="en-US" sz="1000" dirty="0">
                  <a:solidFill>
                    <a:srgbClr val="565656"/>
                  </a:solidFill>
                </a:rPr>
                <a:t> </a:t>
              </a:r>
              <a:r>
                <a:rPr lang="ko-KR" altLang="en-US" sz="1200" dirty="0">
                  <a:solidFill>
                    <a:srgbClr val="565656"/>
                  </a:solidFill>
                </a:rPr>
                <a:t>관리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개요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42976" y="1714492"/>
            <a:ext cx="1857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/>
              <a:t>유경혜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929322" y="1714492"/>
            <a:ext cx="1857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고병준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643306" y="1714492"/>
            <a:ext cx="1857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김형태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/>
          <p:cNvSpPr/>
          <p:nvPr/>
        </p:nvSpPr>
        <p:spPr>
          <a:xfrm>
            <a:off x="0" y="642922"/>
            <a:ext cx="9144000" cy="4929222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모서리가 둥근 직사각형 45"/>
          <p:cNvSpPr/>
          <p:nvPr/>
        </p:nvSpPr>
        <p:spPr>
          <a:xfrm>
            <a:off x="357158" y="4071946"/>
            <a:ext cx="8501122" cy="1428760"/>
          </a:xfrm>
          <a:prstGeom prst="roundRect">
            <a:avLst/>
          </a:prstGeom>
          <a:solidFill>
            <a:schemeClr val="bg1"/>
          </a:solidFill>
          <a:ln w="3175">
            <a:noFill/>
          </a:ln>
          <a:effectLst>
            <a:outerShdw blurRad="63500" algn="ctr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모서리가 둥근 직사각형 43"/>
          <p:cNvSpPr/>
          <p:nvPr/>
        </p:nvSpPr>
        <p:spPr>
          <a:xfrm>
            <a:off x="3286116" y="714360"/>
            <a:ext cx="2571768" cy="3286148"/>
          </a:xfrm>
          <a:prstGeom prst="roundRect">
            <a:avLst/>
          </a:prstGeom>
          <a:solidFill>
            <a:schemeClr val="bg1"/>
          </a:solidFill>
          <a:ln w="3175">
            <a:noFill/>
          </a:ln>
          <a:effectLst>
            <a:outerShdw blurRad="63500" algn="ctr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모서리가 둥근 직사각형 44"/>
          <p:cNvSpPr/>
          <p:nvPr/>
        </p:nvSpPr>
        <p:spPr>
          <a:xfrm>
            <a:off x="6215074" y="714360"/>
            <a:ext cx="2571768" cy="3286148"/>
          </a:xfrm>
          <a:prstGeom prst="roundRect">
            <a:avLst/>
          </a:prstGeom>
          <a:solidFill>
            <a:schemeClr val="bg1"/>
          </a:solidFill>
          <a:ln w="3175">
            <a:noFill/>
          </a:ln>
          <a:effectLst>
            <a:outerShdw blurRad="63500" algn="ctr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모서리가 둥근 직사각형 40"/>
          <p:cNvSpPr/>
          <p:nvPr/>
        </p:nvSpPr>
        <p:spPr>
          <a:xfrm>
            <a:off x="357158" y="714360"/>
            <a:ext cx="2571768" cy="3286148"/>
          </a:xfrm>
          <a:prstGeom prst="roundRect">
            <a:avLst/>
          </a:prstGeom>
          <a:solidFill>
            <a:schemeClr val="bg1"/>
          </a:solidFill>
          <a:ln w="3175">
            <a:noFill/>
          </a:ln>
          <a:effectLst>
            <a:outerShdw blurRad="63500" algn="ctr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개발환경</a:t>
            </a:r>
          </a:p>
        </p:txBody>
      </p:sp>
      <p:pic>
        <p:nvPicPr>
          <p:cNvPr id="6" name="그림 5" descr="그리기이(가) 표시된 사진&#10;&#10;자동 생성된 설명">
            <a:extLst>
              <a:ext uri="{FF2B5EF4-FFF2-40B4-BE49-F238E27FC236}">
                <a16:creationId xmlns:a16="http://schemas.microsoft.com/office/drawing/2014/main" id="{EDE03618-53C0-4F8C-B7AB-5438E73E698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66"/>
          <a:stretch>
            <a:fillRect/>
          </a:stretch>
        </p:blipFill>
        <p:spPr>
          <a:xfrm>
            <a:off x="1500166" y="2357434"/>
            <a:ext cx="1428760" cy="71438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2B4BAEC-A47F-4B4C-90F7-691370AEF61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852" y="1714492"/>
            <a:ext cx="1428760" cy="625083"/>
          </a:xfrm>
          <a:prstGeom prst="rect">
            <a:avLst/>
          </a:prstGeom>
        </p:spPr>
      </p:pic>
      <p:pic>
        <p:nvPicPr>
          <p:cNvPr id="1026" name="Picture 2" descr="C:\Users\CTU\Desktop\IntelliJ_IDEA_Icon.svg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285852" y="928675"/>
            <a:ext cx="600079" cy="500066"/>
          </a:xfrm>
          <a:prstGeom prst="rect">
            <a:avLst/>
          </a:prstGeom>
          <a:noFill/>
        </p:spPr>
      </p:pic>
      <p:pic>
        <p:nvPicPr>
          <p:cNvPr id="1027" name="Picture 3" descr="C:\Users\CTU\Desktop\Visual_Studio_Code_1.35_icon.svg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214813" y="928675"/>
            <a:ext cx="560984" cy="467486"/>
          </a:xfrm>
          <a:prstGeom prst="rect">
            <a:avLst/>
          </a:prstGeom>
          <a:noFill/>
        </p:spPr>
      </p:pic>
      <p:pic>
        <p:nvPicPr>
          <p:cNvPr id="1028" name="Picture 4" descr="C:\Users\CTU\Desktop\java.png"/>
          <p:cNvPicPr>
            <a:picLocks noChangeAspect="1" noChangeArrowheads="1"/>
          </p:cNvPicPr>
          <p:nvPr/>
        </p:nvPicPr>
        <p:blipFill>
          <a:blip r:embed="rId7" cstate="print"/>
          <a:srcRect l="37935" t="5370" r="36646" b="11396"/>
          <a:stretch>
            <a:fillRect/>
          </a:stretch>
        </p:blipFill>
        <p:spPr bwMode="auto">
          <a:xfrm>
            <a:off x="357158" y="1540226"/>
            <a:ext cx="857256" cy="1174398"/>
          </a:xfrm>
          <a:prstGeom prst="rect">
            <a:avLst/>
          </a:prstGeom>
          <a:noFill/>
        </p:spPr>
      </p:pic>
      <p:pic>
        <p:nvPicPr>
          <p:cNvPr id="11" name="Google Shape;185;p8" descr="Google Shape;185;p8"/>
          <p:cNvPicPr>
            <a:picLocks noChangeAspect="1"/>
          </p:cNvPicPr>
          <p:nvPr/>
        </p:nvPicPr>
        <p:blipFill>
          <a:blip r:embed="rId8"/>
          <a:srcRect r="33767"/>
          <a:stretch>
            <a:fillRect/>
          </a:stretch>
        </p:blipFill>
        <p:spPr>
          <a:xfrm>
            <a:off x="357158" y="2786062"/>
            <a:ext cx="1071570" cy="651372"/>
          </a:xfrm>
          <a:prstGeom prst="rect">
            <a:avLst/>
          </a:prstGeom>
          <a:ln w="12700" cap="flat">
            <a:noFill/>
            <a:miter lim="400000"/>
          </a:ln>
          <a:effectLst>
            <a:outerShdw blurRad="50800" dist="38100" dir="2700000" rotWithShape="0">
              <a:srgbClr val="262626">
                <a:alpha val="40000"/>
              </a:srgbClr>
            </a:outerShdw>
          </a:effec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34E41BC-AB34-4840-A608-2A3D7C40E82E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/>
          <a:stretch>
            <a:fillRect/>
          </a:stretch>
        </p:blipFill>
        <p:spPr>
          <a:xfrm>
            <a:off x="6572264" y="1785930"/>
            <a:ext cx="1794578" cy="773912"/>
          </a:xfrm>
          <a:prstGeom prst="rect">
            <a:avLst/>
          </a:prstGeom>
        </p:spPr>
      </p:pic>
      <p:pic>
        <p:nvPicPr>
          <p:cNvPr id="1029" name="Picture 5" descr="C:\Users\CTU\Desktop\image.png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7143768" y="928674"/>
            <a:ext cx="637339" cy="531116"/>
          </a:xfrm>
          <a:prstGeom prst="rect">
            <a:avLst/>
          </a:prstGeom>
          <a:noFill/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1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214678" y="2571748"/>
            <a:ext cx="1857388" cy="885161"/>
          </a:xfrm>
          <a:prstGeom prst="rect">
            <a:avLst/>
          </a:prstGeom>
        </p:spPr>
      </p:pic>
      <p:grpSp>
        <p:nvGrpSpPr>
          <p:cNvPr id="15" name="그룹 14"/>
          <p:cNvGrpSpPr/>
          <p:nvPr/>
        </p:nvGrpSpPr>
        <p:grpSpPr>
          <a:xfrm>
            <a:off x="3428992" y="1643054"/>
            <a:ext cx="2286016" cy="685283"/>
            <a:chOff x="2071670" y="1142984"/>
            <a:chExt cx="4286988" cy="1542140"/>
          </a:xfrm>
        </p:grpSpPr>
        <p:pic>
          <p:nvPicPr>
            <p:cNvPr id="16" name="그림 15"/>
            <p:cNvPicPr>
              <a:picLocks noChangeAspect="1"/>
            </p:cNvPicPr>
            <p:nvPr/>
          </p:nvPicPr>
          <p:blipFill rotWithShape="1">
            <a:blip r:embed="rId1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500298" y="1142984"/>
              <a:ext cx="3284456" cy="1542140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 rotWithShape="1">
            <a:blip r:embed="rId13"/>
            <a:stretch>
              <a:fillRect/>
            </a:stretch>
          </p:blipFill>
          <p:spPr>
            <a:xfrm>
              <a:off x="4929190" y="1214422"/>
              <a:ext cx="1429468" cy="1379568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 rotWithShape="1">
            <a:blip r:embed="rId1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071670" y="1357298"/>
              <a:ext cx="1294090" cy="1154376"/>
            </a:xfrm>
            <a:prstGeom prst="rect">
              <a:avLst/>
            </a:prstGeom>
          </p:spPr>
        </p:pic>
      </p:grp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071934" y="3214690"/>
            <a:ext cx="1214446" cy="810437"/>
          </a:xfrm>
          <a:prstGeom prst="rect">
            <a:avLst/>
          </a:prstGeom>
        </p:spPr>
      </p:pic>
      <p:pic>
        <p:nvPicPr>
          <p:cNvPr id="20" name="그림 19" descr="옅은, 교통, 중지, 앉아있는이(가) 표시된 사진&#10;&#10;자동 생성된 설명">
            <a:extLst>
              <a:ext uri="{FF2B5EF4-FFF2-40B4-BE49-F238E27FC236}">
                <a16:creationId xmlns:a16="http://schemas.microsoft.com/office/drawing/2014/main" id="{A785348D-2983-4CB6-911B-E8120BAB5BEC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7554" y="2214558"/>
            <a:ext cx="1571636" cy="653972"/>
          </a:xfrm>
          <a:prstGeom prst="rect">
            <a:avLst/>
          </a:prstGeom>
        </p:spPr>
      </p:pic>
      <p:pic>
        <p:nvPicPr>
          <p:cNvPr id="21" name="그림 20" descr="셔츠, 표지판이(가) 표시된 사진&#10;&#10;자동 생성된 설명">
            <a:extLst>
              <a:ext uri="{FF2B5EF4-FFF2-40B4-BE49-F238E27FC236}">
                <a16:creationId xmlns:a16="http://schemas.microsoft.com/office/drawing/2014/main" id="{776159F5-47D0-4D97-B250-8D0BBD11A3C0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4612" y="3286128"/>
            <a:ext cx="1214446" cy="809631"/>
          </a:xfrm>
          <a:prstGeom prst="rect">
            <a:avLst/>
          </a:prstGeom>
        </p:spPr>
      </p:pic>
      <p:pic>
        <p:nvPicPr>
          <p:cNvPr id="22" name="그림 9" descr="그림 9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928794" y="4500574"/>
            <a:ext cx="1861391" cy="632462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1030" name="Picture 6" descr="C:\Users\CTU\Desktop\Gradle_logo.png"/>
          <p:cNvPicPr>
            <a:picLocks noChangeAspect="1" noChangeArrowheads="1"/>
          </p:cNvPicPr>
          <p:nvPr/>
        </p:nvPicPr>
        <p:blipFill>
          <a:blip r:embed="rId19" cstate="print"/>
          <a:srcRect/>
          <a:stretch>
            <a:fillRect/>
          </a:stretch>
        </p:blipFill>
        <p:spPr bwMode="auto">
          <a:xfrm>
            <a:off x="928662" y="3429004"/>
            <a:ext cx="1780026" cy="621790"/>
          </a:xfrm>
          <a:prstGeom prst="rect">
            <a:avLst/>
          </a:prstGeom>
          <a:noFill/>
        </p:spPr>
      </p:pic>
      <p:pic>
        <p:nvPicPr>
          <p:cNvPr id="1031" name="Picture 7" descr="C:\Users\CTU\Desktop\320px-Npm-logo.svg.png"/>
          <p:cNvPicPr>
            <a:picLocks noChangeAspect="1" noChangeArrowheads="1"/>
          </p:cNvPicPr>
          <p:nvPr/>
        </p:nvPicPr>
        <p:blipFill>
          <a:blip r:embed="rId20"/>
          <a:srcRect/>
          <a:stretch>
            <a:fillRect/>
          </a:stretch>
        </p:blipFill>
        <p:spPr bwMode="auto">
          <a:xfrm>
            <a:off x="4929190" y="2428872"/>
            <a:ext cx="737423" cy="285752"/>
          </a:xfrm>
          <a:prstGeom prst="rect">
            <a:avLst/>
          </a:prstGeom>
          <a:noFill/>
        </p:spPr>
      </p:pic>
      <p:pic>
        <p:nvPicPr>
          <p:cNvPr id="1032" name="Picture 8" descr="C:\Users\CTU\Desktop\yarn.png"/>
          <p:cNvPicPr>
            <a:picLocks noChangeAspect="1" noChangeArrowheads="1"/>
          </p:cNvPicPr>
          <p:nvPr/>
        </p:nvPicPr>
        <p:blipFill>
          <a:blip r:embed="rId21"/>
          <a:srcRect/>
          <a:stretch>
            <a:fillRect/>
          </a:stretch>
        </p:blipFill>
        <p:spPr bwMode="auto">
          <a:xfrm>
            <a:off x="4500562" y="2571748"/>
            <a:ext cx="1714512" cy="857256"/>
          </a:xfrm>
          <a:prstGeom prst="rect">
            <a:avLst/>
          </a:prstGeom>
          <a:noFill/>
        </p:spPr>
      </p:pic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2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85786" y="4357698"/>
            <a:ext cx="1357845" cy="567553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2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858016" y="4214822"/>
            <a:ext cx="1401261" cy="956100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 rotWithShape="1">
          <a:blip r:embed="rId2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786446" y="4572012"/>
            <a:ext cx="928694" cy="773912"/>
          </a:xfrm>
          <a:prstGeom prst="rect">
            <a:avLst/>
          </a:prstGeom>
        </p:spPr>
      </p:pic>
      <p:pic>
        <p:nvPicPr>
          <p:cNvPr id="35" name="diagrams.png" descr="diagrams.png"/>
          <p:cNvPicPr>
            <a:picLocks noChangeAspect="1"/>
          </p:cNvPicPr>
          <p:nvPr/>
        </p:nvPicPr>
        <p:blipFill>
          <a:blip r:embed="rId25"/>
          <a:srcRect l="15339" t="38521" r="15339" b="38521"/>
          <a:stretch>
            <a:fillRect/>
          </a:stretch>
        </p:blipFill>
        <p:spPr>
          <a:xfrm>
            <a:off x="4143372" y="4500574"/>
            <a:ext cx="1541619" cy="283104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36" name="google drive.png" descr="google drive.png"/>
          <p:cNvPicPr>
            <a:picLocks noChangeAspect="1"/>
          </p:cNvPicPr>
          <p:nvPr/>
        </p:nvPicPr>
        <p:blipFill>
          <a:blip r:embed="rId26"/>
          <a:srcRect l="12730" t="16103" r="12730" b="16103"/>
          <a:stretch>
            <a:fillRect/>
          </a:stretch>
        </p:blipFill>
        <p:spPr>
          <a:xfrm>
            <a:off x="3500430" y="4714888"/>
            <a:ext cx="534114" cy="40481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1D4B88C-1914-574D-ABE7-B2E3A7A355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723" y="1018565"/>
            <a:ext cx="6946958" cy="4295536"/>
          </a:xfrm>
          <a:prstGeom prst="rect">
            <a:avLst/>
          </a:prstGeom>
        </p:spPr>
      </p:pic>
      <p:graphicFrame>
        <p:nvGraphicFramePr>
          <p:cNvPr id="218" name="표 1"/>
          <p:cNvGraphicFramePr/>
          <p:nvPr/>
        </p:nvGraphicFramePr>
        <p:xfrm>
          <a:off x="-1" y="371007"/>
          <a:ext cx="9144000" cy="5011454"/>
        </p:xfrm>
        <a:graphic>
          <a:graphicData uri="http://schemas.openxmlformats.org/drawingml/2006/table">
            <a:tbl>
              <a:tblPr/>
              <a:tblGrid>
                <a:gridCol w="9286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287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716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7170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2869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21454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2145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800"/>
                      </a:pPr>
                      <a:r>
                        <a:rPr sz="900"/>
                        <a:t>번호</a:t>
                      </a:r>
                    </a:p>
                  </a:txBody>
                  <a:tcPr marL="34290" marR="34290" marT="34290" marB="34290" horzOverflow="overflow">
                    <a:lnR w="3175">
                      <a:solidFill>
                        <a:srgbClr val="808080"/>
                      </a:solidFill>
                    </a:lnR>
                    <a:lnB w="3175">
                      <a:solidFill>
                        <a:srgbClr val="80808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800"/>
                      </a:pPr>
                      <a:r>
                        <a:rPr sz="900"/>
                        <a:t>화면명</a:t>
                      </a:r>
                    </a:p>
                  </a:txBody>
                  <a:tcPr marL="34290" marR="34290" marT="34290" marB="34290" horzOverflow="overflow">
                    <a:lnL w="3175">
                      <a:solidFill>
                        <a:srgbClr val="808080"/>
                      </a:solidFill>
                    </a:lnL>
                    <a:lnR w="3175">
                      <a:solidFill>
                        <a:srgbClr val="808080"/>
                      </a:solidFill>
                    </a:lnR>
                    <a:lnB w="3175">
                      <a:solidFill>
                        <a:srgbClr val="80808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800"/>
                      </a:pPr>
                      <a:r>
                        <a:rPr sz="900"/>
                        <a:t>파일명</a:t>
                      </a:r>
                    </a:p>
                  </a:txBody>
                  <a:tcPr marL="34290" marR="34290" marT="34290" marB="34290" horzOverflow="overflow">
                    <a:lnL w="3175">
                      <a:solidFill>
                        <a:srgbClr val="808080"/>
                      </a:solidFill>
                    </a:lnL>
                    <a:lnR w="3175">
                      <a:solidFill>
                        <a:srgbClr val="808080"/>
                      </a:solidFill>
                    </a:lnR>
                    <a:lnB w="3175">
                      <a:solidFill>
                        <a:srgbClr val="80808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800"/>
                      </a:pPr>
                      <a:r>
                        <a:rPr sz="900"/>
                        <a:t>파일위치</a:t>
                      </a:r>
                    </a:p>
                  </a:txBody>
                  <a:tcPr marL="34290" marR="34290" marT="34290" marB="34290" horzOverflow="overflow">
                    <a:lnL w="3175">
                      <a:solidFill>
                        <a:srgbClr val="808080"/>
                      </a:solidFill>
                    </a:lnL>
                    <a:lnR w="3175">
                      <a:solidFill>
                        <a:srgbClr val="808080"/>
                      </a:solidFill>
                    </a:lnR>
                    <a:lnB w="3175">
                      <a:solidFill>
                        <a:srgbClr val="80808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800"/>
                      </a:pPr>
                      <a:r>
                        <a:rPr sz="900"/>
                        <a:t>작성자</a:t>
                      </a:r>
                    </a:p>
                  </a:txBody>
                  <a:tcPr marL="34290" marR="34290" marT="34290" marB="34290" horzOverflow="overflow">
                    <a:lnL w="3175">
                      <a:solidFill>
                        <a:srgbClr val="808080"/>
                      </a:solidFill>
                    </a:lnL>
                    <a:lnR w="3175">
                      <a:solidFill>
                        <a:srgbClr val="808080"/>
                      </a:solidFill>
                    </a:lnR>
                    <a:lnB w="3175">
                      <a:solidFill>
                        <a:srgbClr val="80808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800"/>
                      </a:pPr>
                      <a:r>
                        <a:rPr sz="900"/>
                        <a:t>화면설명</a:t>
                      </a:r>
                    </a:p>
                  </a:txBody>
                  <a:tcPr marL="34290" marR="34290" marT="34290" marB="34290" horzOverflow="overflow">
                    <a:lnL w="3175">
                      <a:solidFill>
                        <a:srgbClr val="808080"/>
                      </a:solidFill>
                    </a:lnL>
                    <a:lnB w="3175">
                      <a:solidFill>
                        <a:srgbClr val="80808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147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800"/>
                      </a:pPr>
                      <a:r>
                        <a:rPr lang="en-US" sz="900" dirty="0"/>
                        <a:t>RB</a:t>
                      </a:r>
                      <a:r>
                        <a:rPr sz="900" dirty="0"/>
                        <a:t>-0</a:t>
                      </a:r>
                      <a:r>
                        <a:rPr lang="en-US" sz="900" dirty="0"/>
                        <a:t>0</a:t>
                      </a:r>
                      <a:r>
                        <a:rPr sz="900" dirty="0"/>
                        <a:t>-00</a:t>
                      </a:r>
                    </a:p>
                  </a:txBody>
                  <a:tcPr marL="34290" marR="34290" marT="34290" marB="34290" horzOverflow="overflow">
                    <a:lnR w="3175">
                      <a:solidFill>
                        <a:srgbClr val="808080"/>
                      </a:solidFill>
                    </a:lnR>
                    <a:lnT w="3175">
                      <a:solidFill>
                        <a:srgbClr val="808080"/>
                      </a:solidFill>
                    </a:lnT>
                    <a:lnB w="3175">
                      <a:solidFill>
                        <a:srgbClr val="80808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800"/>
                      </a:pPr>
                      <a:r>
                        <a:rPr lang="ko-KR" altLang="en-US" sz="900" dirty="0"/>
                        <a:t>모집</a:t>
                      </a:r>
                      <a:r>
                        <a:rPr sz="900" dirty="0" err="1"/>
                        <a:t>게시판</a:t>
                      </a:r>
                      <a:r>
                        <a:rPr sz="900" dirty="0"/>
                        <a:t>_</a:t>
                      </a:r>
                      <a:r>
                        <a:rPr lang="ko-KR" altLang="en-US" sz="900" dirty="0"/>
                        <a:t>메인</a:t>
                      </a:r>
                      <a:r>
                        <a:rPr lang="en-US" altLang="ko-KR" sz="900" dirty="0"/>
                        <a:t>(</a:t>
                      </a:r>
                      <a:r>
                        <a:rPr lang="ko-KR" altLang="en-US" sz="900" dirty="0"/>
                        <a:t>상단</a:t>
                      </a:r>
                      <a:r>
                        <a:rPr lang="en-US" altLang="ko-KR" sz="900" dirty="0"/>
                        <a:t>)</a:t>
                      </a:r>
                      <a:endParaRPr sz="900" dirty="0"/>
                    </a:p>
                  </a:txBody>
                  <a:tcPr marL="34290" marR="34290" marT="34290" marB="34290" horzOverflow="overflow">
                    <a:lnL w="3175">
                      <a:solidFill>
                        <a:srgbClr val="808080"/>
                      </a:solidFill>
                    </a:lnL>
                    <a:lnR w="3175">
                      <a:solidFill>
                        <a:srgbClr val="808080"/>
                      </a:solidFill>
                    </a:lnR>
                    <a:lnT w="3175">
                      <a:solidFill>
                        <a:srgbClr val="808080"/>
                      </a:solidFill>
                    </a:lnT>
                    <a:lnB w="3175">
                      <a:solidFill>
                        <a:srgbClr val="80808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800"/>
                      </a:pPr>
                      <a:r>
                        <a:rPr lang="en-US" sz="900" dirty="0"/>
                        <a:t>Recruit-</a:t>
                      </a:r>
                      <a:r>
                        <a:rPr lang="en-US" sz="900" dirty="0" err="1"/>
                        <a:t>board</a:t>
                      </a:r>
                      <a:r>
                        <a:rPr sz="900" dirty="0" err="1"/>
                        <a:t>.html</a:t>
                      </a:r>
                      <a:endParaRPr sz="900" dirty="0"/>
                    </a:p>
                  </a:txBody>
                  <a:tcPr marL="34290" marR="34290" marT="34290" marB="34290" horzOverflow="overflow">
                    <a:lnL w="3175">
                      <a:solidFill>
                        <a:srgbClr val="808080"/>
                      </a:solidFill>
                    </a:lnL>
                    <a:lnR w="3175">
                      <a:solidFill>
                        <a:srgbClr val="808080"/>
                      </a:solidFill>
                    </a:lnR>
                    <a:lnT w="3175">
                      <a:solidFill>
                        <a:srgbClr val="808080"/>
                      </a:solidFill>
                    </a:lnT>
                    <a:lnB w="3175">
                      <a:solidFill>
                        <a:srgbClr val="80808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900"/>
                      </a:pPr>
                      <a:endParaRPr/>
                    </a:p>
                  </a:txBody>
                  <a:tcPr marL="34290" marR="34290" marT="34290" marB="34290" horzOverflow="overflow">
                    <a:lnL w="3175">
                      <a:solidFill>
                        <a:srgbClr val="808080"/>
                      </a:solidFill>
                    </a:lnL>
                    <a:lnR w="3175">
                      <a:solidFill>
                        <a:srgbClr val="808080"/>
                      </a:solidFill>
                    </a:lnR>
                    <a:lnT w="3175">
                      <a:solidFill>
                        <a:srgbClr val="808080"/>
                      </a:solidFill>
                    </a:lnT>
                    <a:lnB w="3175">
                      <a:solidFill>
                        <a:srgbClr val="80808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800"/>
                      </a:pPr>
                      <a:r>
                        <a:rPr sz="900"/>
                        <a:t>김형태</a:t>
                      </a:r>
                    </a:p>
                  </a:txBody>
                  <a:tcPr marL="34290" marR="34290" marT="34290" marB="34290" horzOverflow="overflow">
                    <a:lnL w="3175">
                      <a:solidFill>
                        <a:srgbClr val="808080"/>
                      </a:solidFill>
                    </a:lnL>
                    <a:lnR w="3175">
                      <a:solidFill>
                        <a:srgbClr val="808080"/>
                      </a:solidFill>
                    </a:lnR>
                    <a:lnT w="3175">
                      <a:solidFill>
                        <a:srgbClr val="808080"/>
                      </a:solidFill>
                    </a:lnT>
                    <a:lnB w="3175">
                      <a:solidFill>
                        <a:srgbClr val="80808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800"/>
                      </a:pPr>
                      <a:r>
                        <a:rPr lang="ko-KR" altLang="en-US" sz="900" dirty="0"/>
                        <a:t>모집</a:t>
                      </a:r>
                      <a:r>
                        <a:rPr sz="900" dirty="0" err="1"/>
                        <a:t>게시판</a:t>
                      </a:r>
                      <a:r>
                        <a:rPr sz="900" dirty="0"/>
                        <a:t> </a:t>
                      </a:r>
                      <a:r>
                        <a:rPr lang="ko-KR" altLang="en-US" sz="900" dirty="0"/>
                        <a:t>초기 </a:t>
                      </a:r>
                      <a:r>
                        <a:rPr lang="ko-KR" altLang="en-US" sz="900" dirty="0" err="1"/>
                        <a:t>메인화면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(</a:t>
                      </a:r>
                      <a:r>
                        <a:rPr lang="ko-KR" altLang="en-US" sz="900" dirty="0" err="1"/>
                        <a:t>상단부</a:t>
                      </a:r>
                      <a:r>
                        <a:rPr lang="en-US" altLang="ko-KR" sz="900" dirty="0"/>
                        <a:t>)</a:t>
                      </a:r>
                      <a:endParaRPr sz="900" dirty="0"/>
                    </a:p>
                  </a:txBody>
                  <a:tcPr marL="34290" marR="34290" marT="34290" marB="34290" horzOverflow="overflow">
                    <a:lnL w="3175">
                      <a:solidFill>
                        <a:srgbClr val="808080"/>
                      </a:solidFill>
                    </a:lnL>
                    <a:lnT w="3175">
                      <a:solidFill>
                        <a:srgbClr val="808080"/>
                      </a:solidFill>
                    </a:lnT>
                    <a:lnB w="3175">
                      <a:solidFill>
                        <a:srgbClr val="80808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1471">
                <a:tc rowSpan="3" gridSpan="5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900"/>
                      </a:pPr>
                      <a:endParaRPr dirty="0"/>
                    </a:p>
                  </a:txBody>
                  <a:tcPr marL="34290" marR="34290" marT="34290" marB="34290" horzOverflow="overflow">
                    <a:lnR w="3175">
                      <a:solidFill>
                        <a:srgbClr val="808080"/>
                      </a:solidFill>
                    </a:lnR>
                    <a:lnT w="3175">
                      <a:solidFill>
                        <a:srgbClr val="808080"/>
                      </a:solidFill>
                    </a:lnT>
                  </a:tcPr>
                </a:tc>
                <a:tc rowSpan="3"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rowSpan="3"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rowSpan="3"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rowSpan="3"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800"/>
                      </a:pPr>
                      <a:r>
                        <a:rPr sz="900" dirty="0" err="1"/>
                        <a:t>설명</a:t>
                      </a:r>
                      <a:endParaRPr sz="900" dirty="0"/>
                    </a:p>
                  </a:txBody>
                  <a:tcPr marL="34290" marR="34290" marT="34290" marB="34290" horzOverflow="overflow">
                    <a:lnL w="3175">
                      <a:solidFill>
                        <a:srgbClr val="808080"/>
                      </a:solidFill>
                    </a:lnL>
                    <a:lnT w="3175">
                      <a:solidFill>
                        <a:srgbClr val="808080"/>
                      </a:solidFill>
                    </a:lnT>
                    <a:lnB w="3175">
                      <a:solidFill>
                        <a:srgbClr val="80808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32506">
                <a:tc gridSpan="5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 algn="l">
                        <a:lnSpc>
                          <a:spcPct val="150000"/>
                        </a:lnSpc>
                        <a:buAutoNum type="arabicPeriod"/>
                        <a:defRPr sz="900" b="1"/>
                      </a:pPr>
                      <a:r>
                        <a:rPr lang="ko-KR" altLang="en-US" sz="800" b="1" dirty="0"/>
                        <a:t>게시판 </a:t>
                      </a:r>
                      <a:r>
                        <a:rPr lang="ko-KR" altLang="en-US" sz="800" b="1" dirty="0" err="1"/>
                        <a:t>검색필터</a:t>
                      </a:r>
                      <a:r>
                        <a:rPr lang="ko-KR" altLang="en-US" sz="800" b="1" dirty="0"/>
                        <a:t> </a:t>
                      </a:r>
                      <a:r>
                        <a:rPr lang="en-US" altLang="ko-KR" sz="800" b="1" dirty="0"/>
                        <a:t>:</a:t>
                      </a:r>
                      <a:r>
                        <a:rPr lang="ko-KR" altLang="en-US" sz="800" b="1" dirty="0"/>
                        <a:t> </a:t>
                      </a:r>
                      <a:r>
                        <a:rPr lang="en-US" altLang="ko-KR" sz="800" b="0" dirty="0"/>
                        <a:t>[</a:t>
                      </a:r>
                      <a:r>
                        <a:rPr lang="ko-KR" altLang="en-US" sz="800" b="0" dirty="0"/>
                        <a:t>클릭</a:t>
                      </a:r>
                      <a:r>
                        <a:rPr lang="en-US" altLang="ko-KR" sz="800" b="0" dirty="0"/>
                        <a:t>]</a:t>
                      </a:r>
                      <a:r>
                        <a:rPr lang="ko-KR" altLang="en-US" sz="800" b="0" dirty="0"/>
                        <a:t> </a:t>
                      </a:r>
                      <a:r>
                        <a:rPr lang="ko-KR" altLang="en-US" sz="800" b="0" dirty="0" err="1"/>
                        <a:t>모임명</a:t>
                      </a:r>
                      <a:r>
                        <a:rPr lang="en-US" altLang="ko-KR" sz="800" b="0" dirty="0"/>
                        <a:t>/</a:t>
                      </a:r>
                      <a:r>
                        <a:rPr lang="ko-KR" altLang="en-US" sz="800" b="0" dirty="0" err="1"/>
                        <a:t>모임명</a:t>
                      </a:r>
                      <a:r>
                        <a:rPr lang="en-US" altLang="ko-KR" sz="800" b="0" dirty="0"/>
                        <a:t>+</a:t>
                      </a:r>
                      <a:r>
                        <a:rPr lang="ko-KR" altLang="en-US" sz="800" b="0" dirty="0"/>
                        <a:t>내용</a:t>
                      </a:r>
                      <a:r>
                        <a:rPr lang="en-US" altLang="ko-KR" sz="800" b="0" dirty="0"/>
                        <a:t>/</a:t>
                      </a:r>
                      <a:r>
                        <a:rPr lang="ko-KR" altLang="en-US" sz="800" b="0" dirty="0"/>
                        <a:t>작성자</a:t>
                      </a:r>
                      <a:endParaRPr lang="en-US" altLang="ko-KR" sz="800" b="1" dirty="0"/>
                    </a:p>
                    <a:p>
                      <a:pPr marL="228600" indent="-228600" algn="l">
                        <a:lnSpc>
                          <a:spcPct val="150000"/>
                        </a:lnSpc>
                        <a:buAutoNum type="arabicPeriod"/>
                        <a:defRPr sz="900" b="1"/>
                      </a:pPr>
                      <a:r>
                        <a:rPr lang="ko-KR" altLang="en-US" sz="800" b="1" dirty="0" err="1"/>
                        <a:t>정보달력</a:t>
                      </a:r>
                      <a:r>
                        <a:rPr lang="ko-KR" altLang="en-US" sz="800" b="1" dirty="0"/>
                        <a:t> 버튼 </a:t>
                      </a:r>
                      <a:r>
                        <a:rPr lang="en-US" altLang="ko-KR" sz="800" b="1" dirty="0"/>
                        <a:t>:</a:t>
                      </a:r>
                      <a:r>
                        <a:rPr lang="ko-KR" altLang="en-US" sz="800" b="1" dirty="0"/>
                        <a:t> </a:t>
                      </a:r>
                      <a:r>
                        <a:rPr lang="en-US" altLang="ko-KR" sz="800" b="0" dirty="0"/>
                        <a:t>[</a:t>
                      </a:r>
                      <a:r>
                        <a:rPr lang="ko-KR" altLang="en-US" sz="800" b="0" dirty="0"/>
                        <a:t>클릭</a:t>
                      </a:r>
                      <a:r>
                        <a:rPr lang="en-US" altLang="ko-KR" sz="800" b="0" dirty="0"/>
                        <a:t>]</a:t>
                      </a:r>
                      <a:r>
                        <a:rPr lang="ko-KR" altLang="en-US" sz="800" b="0" dirty="0"/>
                        <a:t> </a:t>
                      </a:r>
                      <a:r>
                        <a:rPr lang="ko-KR" altLang="en-US" sz="800" b="0" dirty="0" err="1"/>
                        <a:t>정보달력</a:t>
                      </a:r>
                      <a:r>
                        <a:rPr lang="en-US" altLang="ko-KR" sz="800" b="0" dirty="0"/>
                        <a:t>(IC-00-00)</a:t>
                      </a:r>
                      <a:r>
                        <a:rPr lang="ko-KR" altLang="en-US" sz="800" b="0" dirty="0" err="1"/>
                        <a:t>으로</a:t>
                      </a:r>
                      <a:r>
                        <a:rPr lang="ko-KR" altLang="en-US" sz="800" b="0" dirty="0"/>
                        <a:t> 이동</a:t>
                      </a:r>
                      <a:endParaRPr lang="en-US" altLang="ko-KR" sz="800" b="1" dirty="0"/>
                    </a:p>
                    <a:p>
                      <a:pPr marL="228600" indent="-228600" algn="l">
                        <a:lnSpc>
                          <a:spcPct val="150000"/>
                        </a:lnSpc>
                        <a:buAutoNum type="arabicPeriod"/>
                        <a:defRPr sz="900" b="1"/>
                      </a:pPr>
                      <a:r>
                        <a:rPr lang="ko-KR" altLang="en-US" sz="800" b="1" dirty="0"/>
                        <a:t>글쓰기 버튼 </a:t>
                      </a:r>
                      <a:r>
                        <a:rPr lang="en-US" altLang="ko-KR" sz="800" b="1" dirty="0"/>
                        <a:t>:</a:t>
                      </a:r>
                      <a:r>
                        <a:rPr lang="ko-KR" altLang="en-US" sz="800" b="1" dirty="0"/>
                        <a:t> </a:t>
                      </a:r>
                      <a:r>
                        <a:rPr lang="en-US" altLang="ko-KR" sz="800" b="0" dirty="0"/>
                        <a:t>[</a:t>
                      </a:r>
                      <a:r>
                        <a:rPr lang="ko-KR" altLang="en-US" sz="800" b="0" dirty="0"/>
                        <a:t>클릭</a:t>
                      </a:r>
                      <a:r>
                        <a:rPr lang="en-US" altLang="ko-KR" sz="800" b="0" dirty="0"/>
                        <a:t>]</a:t>
                      </a:r>
                      <a:r>
                        <a:rPr lang="ko-KR" altLang="en-US" sz="800" b="0" dirty="0"/>
                        <a:t> 글 작성</a:t>
                      </a:r>
                      <a:r>
                        <a:rPr lang="en-US" altLang="ko-KR" sz="800" b="0" dirty="0"/>
                        <a:t>(RB-02-00)</a:t>
                      </a:r>
                      <a:r>
                        <a:rPr lang="ko-KR" altLang="en-US" sz="800" b="0" dirty="0" err="1"/>
                        <a:t>으로</a:t>
                      </a:r>
                      <a:r>
                        <a:rPr lang="ko-KR" altLang="en-US" sz="800" b="0" dirty="0"/>
                        <a:t> 이동</a:t>
                      </a:r>
                      <a:endParaRPr lang="en-US" altLang="ko-KR" sz="800" b="1" dirty="0"/>
                    </a:p>
                    <a:p>
                      <a:pPr marL="228600" indent="-228600" algn="l">
                        <a:lnSpc>
                          <a:spcPct val="150000"/>
                        </a:lnSpc>
                        <a:buAutoNum type="arabicPeriod"/>
                        <a:defRPr sz="900" b="1"/>
                      </a:pPr>
                      <a:r>
                        <a:rPr lang="ko-KR" altLang="en-US" sz="800" b="1" dirty="0"/>
                        <a:t>채용 상세보기 </a:t>
                      </a:r>
                      <a:r>
                        <a:rPr lang="en-US" altLang="ko-KR" sz="800" b="1" dirty="0"/>
                        <a:t>:</a:t>
                      </a:r>
                      <a:r>
                        <a:rPr lang="ko-KR" altLang="en-US" sz="800" b="1" dirty="0"/>
                        <a:t> </a:t>
                      </a:r>
                      <a:r>
                        <a:rPr lang="en-US" altLang="ko-KR" sz="800" b="0" dirty="0"/>
                        <a:t>[</a:t>
                      </a:r>
                      <a:r>
                        <a:rPr lang="ko-KR" altLang="en-US" sz="800" b="0" dirty="0"/>
                        <a:t>클릭</a:t>
                      </a:r>
                      <a:r>
                        <a:rPr lang="en-US" altLang="ko-KR" sz="800" b="0" dirty="0"/>
                        <a:t>]</a:t>
                      </a:r>
                      <a:r>
                        <a:rPr lang="ko-KR" altLang="en-US" sz="800" b="0" dirty="0"/>
                        <a:t> </a:t>
                      </a:r>
                      <a:r>
                        <a:rPr lang="en-US" altLang="ko-KR" sz="800" b="0" dirty="0"/>
                        <a:t>IC-01-00</a:t>
                      </a:r>
                      <a:r>
                        <a:rPr lang="ko-KR" altLang="en-US" sz="800" b="0" dirty="0"/>
                        <a:t>로 이동</a:t>
                      </a:r>
                      <a:endParaRPr lang="en-US" altLang="ko-KR" sz="800" b="0" dirty="0"/>
                    </a:p>
                    <a:p>
                      <a:pPr marL="228600" indent="-228600" algn="l">
                        <a:lnSpc>
                          <a:spcPct val="150000"/>
                        </a:lnSpc>
                        <a:buAutoNum type="arabicPeriod"/>
                        <a:defRPr sz="900" b="1"/>
                      </a:pPr>
                      <a:r>
                        <a:rPr lang="ko-KR" altLang="en-US" sz="800" b="1" dirty="0"/>
                        <a:t>시험 상세보기 </a:t>
                      </a:r>
                      <a:r>
                        <a:rPr lang="en-US" altLang="ko-KR" sz="800" b="1" dirty="0"/>
                        <a:t>:</a:t>
                      </a:r>
                      <a:r>
                        <a:rPr lang="ko-KR" altLang="en-US" sz="800" b="1" dirty="0"/>
                        <a:t> </a:t>
                      </a:r>
                      <a:r>
                        <a:rPr lang="en-US" altLang="ko-KR" sz="800" b="0" dirty="0"/>
                        <a:t>[</a:t>
                      </a:r>
                      <a:r>
                        <a:rPr lang="ko-KR" altLang="en-US" sz="800" b="0" dirty="0"/>
                        <a:t>클릭</a:t>
                      </a:r>
                      <a:r>
                        <a:rPr lang="en-US" altLang="ko-KR" sz="800" b="0" dirty="0"/>
                        <a:t>]</a:t>
                      </a:r>
                      <a:r>
                        <a:rPr lang="ko-KR" altLang="en-US" sz="800" b="0" dirty="0"/>
                        <a:t> </a:t>
                      </a:r>
                      <a:r>
                        <a:rPr lang="en-US" altLang="ko-KR" sz="800" b="0" dirty="0"/>
                        <a:t>IC-01-01</a:t>
                      </a:r>
                      <a:r>
                        <a:rPr lang="ko-KR" altLang="en-US" sz="800" b="0" dirty="0"/>
                        <a:t>로 이동</a:t>
                      </a:r>
                      <a:endParaRPr sz="800" b="1" dirty="0"/>
                    </a:p>
                  </a:txBody>
                  <a:tcPr marL="34290" marR="34290" marT="34290" marB="34290" horzOverflow="overflow">
                    <a:lnL w="3175">
                      <a:solidFill>
                        <a:srgbClr val="808080"/>
                      </a:solidFill>
                    </a:lnL>
                    <a:lnT w="3175">
                      <a:solidFill>
                        <a:srgbClr val="808080"/>
                      </a:solidFill>
                    </a:lnT>
                    <a:lnB w="3175">
                      <a:solidFill>
                        <a:srgbClr val="80808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14553">
                <a:tc gridSpan="5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50394" indent="-150394" algn="l">
                        <a:lnSpc>
                          <a:spcPct val="150000"/>
                        </a:lnSpc>
                        <a:buSzPct val="100000"/>
                        <a:buAutoNum type="alphaLcPeriod"/>
                        <a:defRPr sz="900" b="1"/>
                      </a:pPr>
                      <a:r>
                        <a:rPr lang="ko-KR" altLang="en-US" sz="800" dirty="0"/>
                        <a:t> 진행중인 채용정보  </a:t>
                      </a:r>
                      <a:r>
                        <a:rPr lang="en-US" altLang="ko-KR" sz="800" dirty="0"/>
                        <a:t>: </a:t>
                      </a:r>
                      <a:r>
                        <a:rPr lang="ko-KR" altLang="en-US" sz="800" b="0" dirty="0" err="1"/>
                        <a:t>정보달력</a:t>
                      </a:r>
                      <a:r>
                        <a:rPr lang="ko-KR" altLang="en-US" sz="800" b="0" dirty="0"/>
                        <a:t> 관리자</a:t>
                      </a:r>
                      <a:r>
                        <a:rPr lang="en-US" altLang="ko-KR" sz="800" b="0" dirty="0"/>
                        <a:t>(AD-00)</a:t>
                      </a:r>
                      <a:r>
                        <a:rPr lang="ko-KR" altLang="en-US" sz="800" b="0" dirty="0"/>
                        <a:t>에서 추가 수정 삭제 가능</a:t>
                      </a:r>
                      <a:endParaRPr lang="en-US" altLang="ko-KR" sz="800" dirty="0"/>
                    </a:p>
                    <a:p>
                      <a:pPr marL="150394" indent="-150394" algn="l">
                        <a:lnSpc>
                          <a:spcPct val="150000"/>
                        </a:lnSpc>
                        <a:buSzPct val="100000"/>
                        <a:buAutoNum type="alphaLcPeriod"/>
                        <a:defRPr sz="900" b="1"/>
                      </a:pPr>
                      <a:r>
                        <a:rPr lang="ko-KR" altLang="en-US" sz="800" dirty="0"/>
                        <a:t> 임박한 </a:t>
                      </a:r>
                      <a:r>
                        <a:rPr lang="ko-KR" altLang="en-US" sz="800" dirty="0" err="1"/>
                        <a:t>시험접수</a:t>
                      </a:r>
                      <a:r>
                        <a:rPr lang="ko-KR" altLang="en-US" sz="800" dirty="0"/>
                        <a:t> 정보 </a:t>
                      </a:r>
                      <a:r>
                        <a:rPr lang="en-US" altLang="ko-KR" sz="800" dirty="0"/>
                        <a:t>:</a:t>
                      </a:r>
                      <a:r>
                        <a:rPr lang="ko-KR" altLang="en-US" sz="800" dirty="0"/>
                        <a:t> </a:t>
                      </a:r>
                      <a:r>
                        <a:rPr lang="ko-KR" altLang="en-US" sz="800" b="0" dirty="0" err="1"/>
                        <a:t>정보달력</a:t>
                      </a:r>
                      <a:r>
                        <a:rPr lang="ko-KR" altLang="en-US" sz="800" b="0" dirty="0"/>
                        <a:t> 관리자</a:t>
                      </a:r>
                      <a:r>
                        <a:rPr lang="en-US" altLang="ko-KR" sz="800" b="0" dirty="0"/>
                        <a:t>()</a:t>
                      </a:r>
                      <a:r>
                        <a:rPr lang="ko-KR" altLang="en-US" sz="800" b="0" dirty="0"/>
                        <a:t>에서 추가 수정 삭제 가능</a:t>
                      </a:r>
                      <a:endParaRPr sz="800" dirty="0"/>
                    </a:p>
                  </a:txBody>
                  <a:tcPr marL="34290" marR="34290" marT="34290" marB="34290" horzOverflow="overflow">
                    <a:lnL w="3175">
                      <a:solidFill>
                        <a:srgbClr val="808080"/>
                      </a:solidFill>
                    </a:lnL>
                    <a:lnT w="3175">
                      <a:solidFill>
                        <a:srgbClr val="808080"/>
                      </a:solidFill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2" name="그룹 1">
            <a:extLst>
              <a:ext uri="{FF2B5EF4-FFF2-40B4-BE49-F238E27FC236}">
                <a16:creationId xmlns:a16="http://schemas.microsoft.com/office/drawing/2014/main" id="{29C463D6-BB16-CF49-A9AD-A9DFA7C95C3D}"/>
              </a:ext>
            </a:extLst>
          </p:cNvPr>
          <p:cNvGrpSpPr/>
          <p:nvPr/>
        </p:nvGrpSpPr>
        <p:grpSpPr>
          <a:xfrm>
            <a:off x="1206081" y="1347388"/>
            <a:ext cx="4670885" cy="2720720"/>
            <a:chOff x="1276418" y="1109431"/>
            <a:chExt cx="4670885" cy="2720720"/>
          </a:xfrm>
        </p:grpSpPr>
        <p:grpSp>
          <p:nvGrpSpPr>
            <p:cNvPr id="5" name="타원 46">
              <a:extLst>
                <a:ext uri="{FF2B5EF4-FFF2-40B4-BE49-F238E27FC236}">
                  <a16:creationId xmlns:a16="http://schemas.microsoft.com/office/drawing/2014/main" id="{216F72EC-5855-0441-8921-FED991E3CECA}"/>
                </a:ext>
              </a:extLst>
            </p:cNvPr>
            <p:cNvGrpSpPr/>
            <p:nvPr/>
          </p:nvGrpSpPr>
          <p:grpSpPr>
            <a:xfrm>
              <a:off x="5084781" y="1109431"/>
              <a:ext cx="214299" cy="261608"/>
              <a:chOff x="-1" y="-23654"/>
              <a:chExt cx="214298" cy="261604"/>
            </a:xfrm>
          </p:grpSpPr>
          <p:sp>
            <p:nvSpPr>
              <p:cNvPr id="30" name="원">
                <a:extLst>
                  <a:ext uri="{FF2B5EF4-FFF2-40B4-BE49-F238E27FC236}">
                    <a16:creationId xmlns:a16="http://schemas.microsoft.com/office/drawing/2014/main" id="{81F57409-03B2-9E4C-88FF-C80C6DD8BC02}"/>
                  </a:ext>
                </a:extLst>
              </p:cNvPr>
              <p:cNvSpPr/>
              <p:nvPr/>
            </p:nvSpPr>
            <p:spPr>
              <a:xfrm>
                <a:off x="-1" y="-1"/>
                <a:ext cx="214298" cy="214298"/>
              </a:xfrm>
              <a:prstGeom prst="ellipse">
                <a:avLst/>
              </a:prstGeom>
              <a:solidFill>
                <a:srgbClr val="FFFFFF"/>
              </a:solidFill>
              <a:ln w="635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1100"/>
                </a:pPr>
                <a:endParaRPr sz="1100" dirty="0"/>
              </a:p>
            </p:txBody>
          </p:sp>
          <p:sp>
            <p:nvSpPr>
              <p:cNvPr id="31" name="1">
                <a:extLst>
                  <a:ext uri="{FF2B5EF4-FFF2-40B4-BE49-F238E27FC236}">
                    <a16:creationId xmlns:a16="http://schemas.microsoft.com/office/drawing/2014/main" id="{B78C462D-060E-8C43-B287-6F9220E03E46}"/>
                  </a:ext>
                </a:extLst>
              </p:cNvPr>
              <p:cNvSpPr txBox="1"/>
              <p:nvPr/>
            </p:nvSpPr>
            <p:spPr>
              <a:xfrm>
                <a:off x="80277" y="-23654"/>
                <a:ext cx="53742" cy="26160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 sz="1100"/>
                </a:lvl1pPr>
              </a:lstStyle>
              <a:p>
                <a:r>
                  <a:rPr dirty="0"/>
                  <a:t>1</a:t>
                </a:r>
              </a:p>
            </p:txBody>
          </p:sp>
        </p:grpSp>
        <p:grpSp>
          <p:nvGrpSpPr>
            <p:cNvPr id="6" name="타원 47">
              <a:extLst>
                <a:ext uri="{FF2B5EF4-FFF2-40B4-BE49-F238E27FC236}">
                  <a16:creationId xmlns:a16="http://schemas.microsoft.com/office/drawing/2014/main" id="{60891EF5-68B1-E441-BA2D-1D93C18AD6E7}"/>
                </a:ext>
              </a:extLst>
            </p:cNvPr>
            <p:cNvGrpSpPr/>
            <p:nvPr/>
          </p:nvGrpSpPr>
          <p:grpSpPr>
            <a:xfrm>
              <a:off x="4036163" y="1559262"/>
              <a:ext cx="214299" cy="261608"/>
              <a:chOff x="-1" y="-23654"/>
              <a:chExt cx="214298" cy="261604"/>
            </a:xfrm>
          </p:grpSpPr>
          <p:sp>
            <p:nvSpPr>
              <p:cNvPr id="28" name="원">
                <a:extLst>
                  <a:ext uri="{FF2B5EF4-FFF2-40B4-BE49-F238E27FC236}">
                    <a16:creationId xmlns:a16="http://schemas.microsoft.com/office/drawing/2014/main" id="{FC440AB7-0D34-4041-AB78-50DBD781835E}"/>
                  </a:ext>
                </a:extLst>
              </p:cNvPr>
              <p:cNvSpPr/>
              <p:nvPr/>
            </p:nvSpPr>
            <p:spPr>
              <a:xfrm>
                <a:off x="-1" y="-1"/>
                <a:ext cx="214298" cy="214298"/>
              </a:xfrm>
              <a:prstGeom prst="ellipse">
                <a:avLst/>
              </a:prstGeom>
              <a:solidFill>
                <a:srgbClr val="FFFFFF"/>
              </a:solidFill>
              <a:ln w="635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1100"/>
                </a:pPr>
                <a:endParaRPr sz="1100"/>
              </a:p>
            </p:txBody>
          </p:sp>
          <p:sp>
            <p:nvSpPr>
              <p:cNvPr id="29" name="2">
                <a:extLst>
                  <a:ext uri="{FF2B5EF4-FFF2-40B4-BE49-F238E27FC236}">
                    <a16:creationId xmlns:a16="http://schemas.microsoft.com/office/drawing/2014/main" id="{C799427C-098A-3442-9863-C24C8973CD53}"/>
                  </a:ext>
                </a:extLst>
              </p:cNvPr>
              <p:cNvSpPr txBox="1"/>
              <p:nvPr/>
            </p:nvSpPr>
            <p:spPr>
              <a:xfrm>
                <a:off x="80277" y="-23654"/>
                <a:ext cx="53742" cy="26160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 sz="1100"/>
                </a:lvl1pPr>
              </a:lstStyle>
              <a:p>
                <a:r>
                  <a:rPr dirty="0"/>
                  <a:t>2</a:t>
                </a:r>
              </a:p>
            </p:txBody>
          </p:sp>
        </p:grpSp>
        <p:grpSp>
          <p:nvGrpSpPr>
            <p:cNvPr id="19" name="타원 47">
              <a:extLst>
                <a:ext uri="{FF2B5EF4-FFF2-40B4-BE49-F238E27FC236}">
                  <a16:creationId xmlns:a16="http://schemas.microsoft.com/office/drawing/2014/main" id="{670BA32C-0423-E74B-B8D6-BB9ABE20DC18}"/>
                </a:ext>
              </a:extLst>
            </p:cNvPr>
            <p:cNvGrpSpPr/>
            <p:nvPr/>
          </p:nvGrpSpPr>
          <p:grpSpPr>
            <a:xfrm>
              <a:off x="5084973" y="1677635"/>
              <a:ext cx="214299" cy="261608"/>
              <a:chOff x="-1" y="-23654"/>
              <a:chExt cx="214298" cy="261604"/>
            </a:xfrm>
          </p:grpSpPr>
          <p:sp>
            <p:nvSpPr>
              <p:cNvPr id="20" name="원">
                <a:extLst>
                  <a:ext uri="{FF2B5EF4-FFF2-40B4-BE49-F238E27FC236}">
                    <a16:creationId xmlns:a16="http://schemas.microsoft.com/office/drawing/2014/main" id="{513FC286-0D73-644F-BF51-DC001DC75F24}"/>
                  </a:ext>
                </a:extLst>
              </p:cNvPr>
              <p:cNvSpPr/>
              <p:nvPr/>
            </p:nvSpPr>
            <p:spPr>
              <a:xfrm>
                <a:off x="-1" y="-1"/>
                <a:ext cx="214298" cy="214298"/>
              </a:xfrm>
              <a:prstGeom prst="ellipse">
                <a:avLst/>
              </a:prstGeom>
              <a:solidFill>
                <a:srgbClr val="FFFFFF"/>
              </a:solidFill>
              <a:ln w="635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1100"/>
                </a:pPr>
                <a:endParaRPr sz="1100"/>
              </a:p>
            </p:txBody>
          </p:sp>
          <p:sp>
            <p:nvSpPr>
              <p:cNvPr id="21" name="2">
                <a:extLst>
                  <a:ext uri="{FF2B5EF4-FFF2-40B4-BE49-F238E27FC236}">
                    <a16:creationId xmlns:a16="http://schemas.microsoft.com/office/drawing/2014/main" id="{316C2998-FDA2-614D-9FBE-337C5E8B687A}"/>
                  </a:ext>
                </a:extLst>
              </p:cNvPr>
              <p:cNvSpPr txBox="1"/>
              <p:nvPr/>
            </p:nvSpPr>
            <p:spPr>
              <a:xfrm>
                <a:off x="80277" y="-23654"/>
                <a:ext cx="53742" cy="26160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 sz="1100"/>
                </a:lvl1pPr>
              </a:lstStyle>
              <a:p>
                <a:r>
                  <a:rPr lang="en-US" altLang="ko-KR" dirty="0"/>
                  <a:t>3</a:t>
                </a:r>
                <a:endParaRPr dirty="0"/>
              </a:p>
            </p:txBody>
          </p:sp>
        </p:grpSp>
        <p:sp>
          <p:nvSpPr>
            <p:cNvPr id="24" name="2">
              <a:extLst>
                <a:ext uri="{FF2B5EF4-FFF2-40B4-BE49-F238E27FC236}">
                  <a16:creationId xmlns:a16="http://schemas.microsoft.com/office/drawing/2014/main" id="{C7F57565-AB0F-0843-9154-68027B0891C1}"/>
                </a:ext>
              </a:extLst>
            </p:cNvPr>
            <p:cNvSpPr txBox="1"/>
            <p:nvPr/>
          </p:nvSpPr>
          <p:spPr>
            <a:xfrm>
              <a:off x="5893561" y="1638706"/>
              <a:ext cx="53742" cy="2616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100"/>
              </a:lvl1pPr>
            </a:lstStyle>
            <a:p>
              <a:endParaRPr dirty="0"/>
            </a:p>
          </p:txBody>
        </p:sp>
        <p:grpSp>
          <p:nvGrpSpPr>
            <p:cNvPr id="25" name="타원 47">
              <a:extLst>
                <a:ext uri="{FF2B5EF4-FFF2-40B4-BE49-F238E27FC236}">
                  <a16:creationId xmlns:a16="http://schemas.microsoft.com/office/drawing/2014/main" id="{E603C381-6736-D04D-AA08-13E7D87BEC5E}"/>
                </a:ext>
              </a:extLst>
            </p:cNvPr>
            <p:cNvGrpSpPr/>
            <p:nvPr/>
          </p:nvGrpSpPr>
          <p:grpSpPr>
            <a:xfrm>
              <a:off x="1796306" y="2079252"/>
              <a:ext cx="214299" cy="261608"/>
              <a:chOff x="-1" y="-23654"/>
              <a:chExt cx="214298" cy="261604"/>
            </a:xfrm>
          </p:grpSpPr>
          <p:sp>
            <p:nvSpPr>
              <p:cNvPr id="26" name="원">
                <a:extLst>
                  <a:ext uri="{FF2B5EF4-FFF2-40B4-BE49-F238E27FC236}">
                    <a16:creationId xmlns:a16="http://schemas.microsoft.com/office/drawing/2014/main" id="{BFDCE5C9-09A8-9943-8325-4594853246F8}"/>
                  </a:ext>
                </a:extLst>
              </p:cNvPr>
              <p:cNvSpPr/>
              <p:nvPr/>
            </p:nvSpPr>
            <p:spPr>
              <a:xfrm>
                <a:off x="-1" y="-1"/>
                <a:ext cx="214298" cy="214298"/>
              </a:xfrm>
              <a:prstGeom prst="ellipse">
                <a:avLst/>
              </a:prstGeom>
              <a:solidFill>
                <a:srgbClr val="FFFFFF"/>
              </a:solidFill>
              <a:ln w="635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1100"/>
                </a:pPr>
                <a:endParaRPr sz="1100" dirty="0"/>
              </a:p>
            </p:txBody>
          </p:sp>
          <p:sp>
            <p:nvSpPr>
              <p:cNvPr id="27" name="2">
                <a:extLst>
                  <a:ext uri="{FF2B5EF4-FFF2-40B4-BE49-F238E27FC236}">
                    <a16:creationId xmlns:a16="http://schemas.microsoft.com/office/drawing/2014/main" id="{93774824-E9D1-9642-856F-915E246C1B8A}"/>
                  </a:ext>
                </a:extLst>
              </p:cNvPr>
              <p:cNvSpPr txBox="1"/>
              <p:nvPr/>
            </p:nvSpPr>
            <p:spPr>
              <a:xfrm>
                <a:off x="80277" y="-23654"/>
                <a:ext cx="53742" cy="26160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 sz="1100"/>
                </a:lvl1pPr>
              </a:lstStyle>
              <a:p>
                <a:r>
                  <a:rPr lang="en-US" altLang="ko-KR" dirty="0"/>
                  <a:t>4</a:t>
                </a:r>
                <a:endParaRPr dirty="0"/>
              </a:p>
            </p:txBody>
          </p:sp>
        </p:grpSp>
        <p:grpSp>
          <p:nvGrpSpPr>
            <p:cNvPr id="32" name="타원 47">
              <a:extLst>
                <a:ext uri="{FF2B5EF4-FFF2-40B4-BE49-F238E27FC236}">
                  <a16:creationId xmlns:a16="http://schemas.microsoft.com/office/drawing/2014/main" id="{15C03157-1735-7E42-8186-CE33FDF105CD}"/>
                </a:ext>
              </a:extLst>
            </p:cNvPr>
            <p:cNvGrpSpPr/>
            <p:nvPr/>
          </p:nvGrpSpPr>
          <p:grpSpPr>
            <a:xfrm>
              <a:off x="1876584" y="3568543"/>
              <a:ext cx="214299" cy="261608"/>
              <a:chOff x="-1" y="-23654"/>
              <a:chExt cx="214298" cy="261604"/>
            </a:xfrm>
          </p:grpSpPr>
          <p:sp>
            <p:nvSpPr>
              <p:cNvPr id="33" name="원">
                <a:extLst>
                  <a:ext uri="{FF2B5EF4-FFF2-40B4-BE49-F238E27FC236}">
                    <a16:creationId xmlns:a16="http://schemas.microsoft.com/office/drawing/2014/main" id="{7CA32413-8D03-114C-A0CC-7E2A72F2D40F}"/>
                  </a:ext>
                </a:extLst>
              </p:cNvPr>
              <p:cNvSpPr/>
              <p:nvPr/>
            </p:nvSpPr>
            <p:spPr>
              <a:xfrm>
                <a:off x="-1" y="-1"/>
                <a:ext cx="214298" cy="214298"/>
              </a:xfrm>
              <a:prstGeom prst="ellipse">
                <a:avLst/>
              </a:prstGeom>
              <a:solidFill>
                <a:srgbClr val="FFFFFF"/>
              </a:solidFill>
              <a:ln w="635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1100"/>
                </a:pPr>
                <a:endParaRPr sz="1100"/>
              </a:p>
            </p:txBody>
          </p:sp>
          <p:sp>
            <p:nvSpPr>
              <p:cNvPr id="34" name="2">
                <a:extLst>
                  <a:ext uri="{FF2B5EF4-FFF2-40B4-BE49-F238E27FC236}">
                    <a16:creationId xmlns:a16="http://schemas.microsoft.com/office/drawing/2014/main" id="{F892E4B9-ED1D-784F-9C32-7DE71CD1ABC4}"/>
                  </a:ext>
                </a:extLst>
              </p:cNvPr>
              <p:cNvSpPr txBox="1"/>
              <p:nvPr/>
            </p:nvSpPr>
            <p:spPr>
              <a:xfrm>
                <a:off x="80277" y="-23654"/>
                <a:ext cx="53742" cy="26160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 sz="1100"/>
                </a:lvl1pPr>
              </a:lstStyle>
              <a:p>
                <a:r>
                  <a:rPr lang="en-US" altLang="ko-KR" dirty="0"/>
                  <a:t>5</a:t>
                </a:r>
                <a:endParaRPr dirty="0"/>
              </a:p>
            </p:txBody>
          </p:sp>
        </p:grpSp>
        <p:grpSp>
          <p:nvGrpSpPr>
            <p:cNvPr id="60" name="타원 56">
              <a:extLst>
                <a:ext uri="{FF2B5EF4-FFF2-40B4-BE49-F238E27FC236}">
                  <a16:creationId xmlns:a16="http://schemas.microsoft.com/office/drawing/2014/main" id="{C588502E-803E-5943-8C01-81B49A67D2A4}"/>
                </a:ext>
              </a:extLst>
            </p:cNvPr>
            <p:cNvGrpSpPr/>
            <p:nvPr/>
          </p:nvGrpSpPr>
          <p:grpSpPr>
            <a:xfrm>
              <a:off x="1276418" y="1740415"/>
              <a:ext cx="939839" cy="261608"/>
              <a:chOff x="-4296517" y="-1527326"/>
              <a:chExt cx="939834" cy="261607"/>
            </a:xfrm>
          </p:grpSpPr>
          <p:sp>
            <p:nvSpPr>
              <p:cNvPr id="61" name="원">
                <a:extLst>
                  <a:ext uri="{FF2B5EF4-FFF2-40B4-BE49-F238E27FC236}">
                    <a16:creationId xmlns:a16="http://schemas.microsoft.com/office/drawing/2014/main" id="{EE1B2E7F-DF0E-3645-A75D-2B79C721C117}"/>
                  </a:ext>
                </a:extLst>
              </p:cNvPr>
              <p:cNvSpPr/>
              <p:nvPr/>
            </p:nvSpPr>
            <p:spPr>
              <a:xfrm>
                <a:off x="-3933748" y="-1503671"/>
                <a:ext cx="214298" cy="214298"/>
              </a:xfrm>
              <a:prstGeom prst="ellipse">
                <a:avLst/>
              </a:prstGeom>
              <a:solidFill>
                <a:srgbClr val="FFFFFF"/>
              </a:solidFill>
              <a:ln w="635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1100"/>
                </a:pPr>
                <a:endParaRPr sz="1100"/>
              </a:p>
            </p:txBody>
          </p:sp>
          <p:sp>
            <p:nvSpPr>
              <p:cNvPr id="62" name="a">
                <a:extLst>
                  <a:ext uri="{FF2B5EF4-FFF2-40B4-BE49-F238E27FC236}">
                    <a16:creationId xmlns:a16="http://schemas.microsoft.com/office/drawing/2014/main" id="{09443B5D-D842-4043-82AC-3A8FD0928E2E}"/>
                  </a:ext>
                </a:extLst>
              </p:cNvPr>
              <p:cNvSpPr txBox="1"/>
              <p:nvPr/>
            </p:nvSpPr>
            <p:spPr>
              <a:xfrm>
                <a:off x="-4296517" y="-1527326"/>
                <a:ext cx="939834" cy="26160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 sz="1100"/>
                </a:lvl1pPr>
              </a:lstStyle>
              <a:p>
                <a:r>
                  <a:rPr dirty="0"/>
                  <a:t>a</a:t>
                </a:r>
              </a:p>
            </p:txBody>
          </p:sp>
        </p:grpSp>
        <p:grpSp>
          <p:nvGrpSpPr>
            <p:cNvPr id="63" name="타원 57">
              <a:extLst>
                <a:ext uri="{FF2B5EF4-FFF2-40B4-BE49-F238E27FC236}">
                  <a16:creationId xmlns:a16="http://schemas.microsoft.com/office/drawing/2014/main" id="{8EFA45A6-AC00-1348-A9EE-D306869F5E03}"/>
                </a:ext>
              </a:extLst>
            </p:cNvPr>
            <p:cNvGrpSpPr/>
            <p:nvPr/>
          </p:nvGrpSpPr>
          <p:grpSpPr>
            <a:xfrm>
              <a:off x="1639187" y="3280910"/>
              <a:ext cx="214299" cy="261608"/>
              <a:chOff x="-1" y="-23656"/>
              <a:chExt cx="214298" cy="261607"/>
            </a:xfrm>
          </p:grpSpPr>
          <p:sp>
            <p:nvSpPr>
              <p:cNvPr id="64" name="원">
                <a:extLst>
                  <a:ext uri="{FF2B5EF4-FFF2-40B4-BE49-F238E27FC236}">
                    <a16:creationId xmlns:a16="http://schemas.microsoft.com/office/drawing/2014/main" id="{E4069EF7-B81C-0D49-B44D-684B6F7133BD}"/>
                  </a:ext>
                </a:extLst>
              </p:cNvPr>
              <p:cNvSpPr/>
              <p:nvPr/>
            </p:nvSpPr>
            <p:spPr>
              <a:xfrm>
                <a:off x="-1" y="-1"/>
                <a:ext cx="214298" cy="214298"/>
              </a:xfrm>
              <a:prstGeom prst="ellipse">
                <a:avLst/>
              </a:prstGeom>
              <a:solidFill>
                <a:srgbClr val="FFFFFF"/>
              </a:solidFill>
              <a:ln w="635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1100"/>
                </a:pPr>
                <a:endParaRPr sz="1100" dirty="0"/>
              </a:p>
            </p:txBody>
          </p:sp>
          <p:sp>
            <p:nvSpPr>
              <p:cNvPr id="65" name="b">
                <a:extLst>
                  <a:ext uri="{FF2B5EF4-FFF2-40B4-BE49-F238E27FC236}">
                    <a16:creationId xmlns:a16="http://schemas.microsoft.com/office/drawing/2014/main" id="{43EA467B-0027-9240-805E-A69A33429500}"/>
                  </a:ext>
                </a:extLst>
              </p:cNvPr>
              <p:cNvSpPr txBox="1"/>
              <p:nvPr/>
            </p:nvSpPr>
            <p:spPr>
              <a:xfrm>
                <a:off x="80277" y="-23656"/>
                <a:ext cx="53742" cy="26160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 sz="1100"/>
                </a:lvl1pPr>
              </a:lstStyle>
              <a:p>
                <a:r>
                  <a:rPr dirty="0"/>
                  <a:t>b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223085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619E684-3347-7343-AD00-F41B1F3925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046039"/>
            <a:ext cx="6914509" cy="4383211"/>
          </a:xfrm>
          <a:prstGeom prst="rect">
            <a:avLst/>
          </a:prstGeom>
        </p:spPr>
      </p:pic>
      <p:graphicFrame>
        <p:nvGraphicFramePr>
          <p:cNvPr id="218" name="표 1"/>
          <p:cNvGraphicFramePr/>
          <p:nvPr/>
        </p:nvGraphicFramePr>
        <p:xfrm>
          <a:off x="-1" y="371007"/>
          <a:ext cx="9144000" cy="5011454"/>
        </p:xfrm>
        <a:graphic>
          <a:graphicData uri="http://schemas.openxmlformats.org/drawingml/2006/table">
            <a:tbl>
              <a:tblPr/>
              <a:tblGrid>
                <a:gridCol w="9286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287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716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7170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2869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21454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2145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800"/>
                      </a:pPr>
                      <a:r>
                        <a:rPr sz="900"/>
                        <a:t>번호</a:t>
                      </a:r>
                    </a:p>
                  </a:txBody>
                  <a:tcPr marL="34290" marR="34290" marT="34290" marB="34290" horzOverflow="overflow">
                    <a:lnR w="3175">
                      <a:solidFill>
                        <a:srgbClr val="808080"/>
                      </a:solidFill>
                    </a:lnR>
                    <a:lnB w="3175">
                      <a:solidFill>
                        <a:srgbClr val="80808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800"/>
                      </a:pPr>
                      <a:r>
                        <a:rPr sz="900"/>
                        <a:t>화면명</a:t>
                      </a:r>
                    </a:p>
                  </a:txBody>
                  <a:tcPr marL="34290" marR="34290" marT="34290" marB="34290" horzOverflow="overflow">
                    <a:lnL w="3175">
                      <a:solidFill>
                        <a:srgbClr val="808080"/>
                      </a:solidFill>
                    </a:lnL>
                    <a:lnR w="3175">
                      <a:solidFill>
                        <a:srgbClr val="808080"/>
                      </a:solidFill>
                    </a:lnR>
                    <a:lnB w="3175">
                      <a:solidFill>
                        <a:srgbClr val="80808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800"/>
                      </a:pPr>
                      <a:r>
                        <a:rPr sz="900"/>
                        <a:t>파일명</a:t>
                      </a:r>
                    </a:p>
                  </a:txBody>
                  <a:tcPr marL="34290" marR="34290" marT="34290" marB="34290" horzOverflow="overflow">
                    <a:lnL w="3175">
                      <a:solidFill>
                        <a:srgbClr val="808080"/>
                      </a:solidFill>
                    </a:lnL>
                    <a:lnR w="3175">
                      <a:solidFill>
                        <a:srgbClr val="808080"/>
                      </a:solidFill>
                    </a:lnR>
                    <a:lnB w="3175">
                      <a:solidFill>
                        <a:srgbClr val="80808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800"/>
                      </a:pPr>
                      <a:r>
                        <a:rPr sz="900"/>
                        <a:t>파일위치</a:t>
                      </a:r>
                    </a:p>
                  </a:txBody>
                  <a:tcPr marL="34290" marR="34290" marT="34290" marB="34290" horzOverflow="overflow">
                    <a:lnL w="3175">
                      <a:solidFill>
                        <a:srgbClr val="808080"/>
                      </a:solidFill>
                    </a:lnL>
                    <a:lnR w="3175">
                      <a:solidFill>
                        <a:srgbClr val="808080"/>
                      </a:solidFill>
                    </a:lnR>
                    <a:lnB w="3175">
                      <a:solidFill>
                        <a:srgbClr val="80808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800"/>
                      </a:pPr>
                      <a:r>
                        <a:rPr sz="900"/>
                        <a:t>작성자</a:t>
                      </a:r>
                    </a:p>
                  </a:txBody>
                  <a:tcPr marL="34290" marR="34290" marT="34290" marB="34290" horzOverflow="overflow">
                    <a:lnL w="3175">
                      <a:solidFill>
                        <a:srgbClr val="808080"/>
                      </a:solidFill>
                    </a:lnL>
                    <a:lnR w="3175">
                      <a:solidFill>
                        <a:srgbClr val="808080"/>
                      </a:solidFill>
                    </a:lnR>
                    <a:lnB w="3175">
                      <a:solidFill>
                        <a:srgbClr val="80808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800"/>
                      </a:pPr>
                      <a:r>
                        <a:rPr sz="900"/>
                        <a:t>화면설명</a:t>
                      </a:r>
                    </a:p>
                  </a:txBody>
                  <a:tcPr marL="34290" marR="34290" marT="34290" marB="34290" horzOverflow="overflow">
                    <a:lnL w="3175">
                      <a:solidFill>
                        <a:srgbClr val="808080"/>
                      </a:solidFill>
                    </a:lnL>
                    <a:lnB w="3175">
                      <a:solidFill>
                        <a:srgbClr val="80808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147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800"/>
                      </a:pPr>
                      <a:r>
                        <a:rPr lang="en-US" sz="900" dirty="0"/>
                        <a:t>RB</a:t>
                      </a:r>
                      <a:r>
                        <a:rPr sz="900" dirty="0"/>
                        <a:t>-0</a:t>
                      </a:r>
                      <a:r>
                        <a:rPr lang="en-US" sz="900" dirty="0"/>
                        <a:t>0</a:t>
                      </a:r>
                      <a:r>
                        <a:rPr sz="900" dirty="0"/>
                        <a:t>-00</a:t>
                      </a:r>
                    </a:p>
                  </a:txBody>
                  <a:tcPr marL="34290" marR="34290" marT="34290" marB="34290" horzOverflow="overflow">
                    <a:lnR w="3175">
                      <a:solidFill>
                        <a:srgbClr val="808080"/>
                      </a:solidFill>
                    </a:lnR>
                    <a:lnT w="3175">
                      <a:solidFill>
                        <a:srgbClr val="808080"/>
                      </a:solidFill>
                    </a:lnT>
                    <a:lnB w="3175">
                      <a:solidFill>
                        <a:srgbClr val="80808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800"/>
                      </a:pPr>
                      <a:r>
                        <a:rPr lang="ko-KR" altLang="en-US" sz="900" dirty="0" err="1"/>
                        <a:t>모집게시판</a:t>
                      </a:r>
                      <a:r>
                        <a:rPr sz="900" dirty="0"/>
                        <a:t>_</a:t>
                      </a:r>
                      <a:r>
                        <a:rPr lang="ko-KR" altLang="en-US" sz="900" dirty="0"/>
                        <a:t>메인</a:t>
                      </a:r>
                      <a:r>
                        <a:rPr lang="en-US" altLang="ko-KR" sz="900" dirty="0"/>
                        <a:t>(</a:t>
                      </a:r>
                      <a:r>
                        <a:rPr lang="ko-KR" altLang="en-US" sz="900" dirty="0"/>
                        <a:t>하단</a:t>
                      </a:r>
                      <a:r>
                        <a:rPr lang="en-US" altLang="ko-KR" sz="900" dirty="0"/>
                        <a:t>)</a:t>
                      </a:r>
                      <a:endParaRPr sz="900" dirty="0"/>
                    </a:p>
                  </a:txBody>
                  <a:tcPr marL="34290" marR="34290" marT="34290" marB="34290" horzOverflow="overflow">
                    <a:lnL w="3175">
                      <a:solidFill>
                        <a:srgbClr val="808080"/>
                      </a:solidFill>
                    </a:lnL>
                    <a:lnR w="3175">
                      <a:solidFill>
                        <a:srgbClr val="808080"/>
                      </a:solidFill>
                    </a:lnR>
                    <a:lnT w="3175">
                      <a:solidFill>
                        <a:srgbClr val="808080"/>
                      </a:solidFill>
                    </a:lnT>
                    <a:lnB w="3175">
                      <a:solidFill>
                        <a:srgbClr val="80808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800"/>
                      </a:pPr>
                      <a:r>
                        <a:rPr lang="en-US" sz="900" dirty="0"/>
                        <a:t>Recruit-</a:t>
                      </a:r>
                      <a:r>
                        <a:rPr lang="en-US" sz="900" dirty="0" err="1"/>
                        <a:t>board</a:t>
                      </a:r>
                      <a:r>
                        <a:rPr sz="900" dirty="0" err="1"/>
                        <a:t>.html</a:t>
                      </a:r>
                      <a:endParaRPr sz="900" dirty="0"/>
                    </a:p>
                  </a:txBody>
                  <a:tcPr marL="34290" marR="34290" marT="34290" marB="34290" horzOverflow="overflow">
                    <a:lnL w="3175">
                      <a:solidFill>
                        <a:srgbClr val="808080"/>
                      </a:solidFill>
                    </a:lnL>
                    <a:lnR w="3175">
                      <a:solidFill>
                        <a:srgbClr val="808080"/>
                      </a:solidFill>
                    </a:lnR>
                    <a:lnT w="3175">
                      <a:solidFill>
                        <a:srgbClr val="808080"/>
                      </a:solidFill>
                    </a:lnT>
                    <a:lnB w="3175">
                      <a:solidFill>
                        <a:srgbClr val="80808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900"/>
                      </a:pPr>
                      <a:endParaRPr/>
                    </a:p>
                  </a:txBody>
                  <a:tcPr marL="34290" marR="34290" marT="34290" marB="34290" horzOverflow="overflow">
                    <a:lnL w="3175">
                      <a:solidFill>
                        <a:srgbClr val="808080"/>
                      </a:solidFill>
                    </a:lnL>
                    <a:lnR w="3175">
                      <a:solidFill>
                        <a:srgbClr val="808080"/>
                      </a:solidFill>
                    </a:lnR>
                    <a:lnT w="3175">
                      <a:solidFill>
                        <a:srgbClr val="808080"/>
                      </a:solidFill>
                    </a:lnT>
                    <a:lnB w="3175">
                      <a:solidFill>
                        <a:srgbClr val="80808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800"/>
                      </a:pPr>
                      <a:r>
                        <a:rPr sz="900"/>
                        <a:t>김형태</a:t>
                      </a:r>
                    </a:p>
                  </a:txBody>
                  <a:tcPr marL="34290" marR="34290" marT="34290" marB="34290" horzOverflow="overflow">
                    <a:lnL w="3175">
                      <a:solidFill>
                        <a:srgbClr val="808080"/>
                      </a:solidFill>
                    </a:lnL>
                    <a:lnR w="3175">
                      <a:solidFill>
                        <a:srgbClr val="808080"/>
                      </a:solidFill>
                    </a:lnR>
                    <a:lnT w="3175">
                      <a:solidFill>
                        <a:srgbClr val="808080"/>
                      </a:solidFill>
                    </a:lnT>
                    <a:lnB w="3175">
                      <a:solidFill>
                        <a:srgbClr val="80808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800"/>
                      </a:pPr>
                      <a:r>
                        <a:rPr lang="ko-KR" altLang="en-US" sz="900" dirty="0"/>
                        <a:t>모집</a:t>
                      </a:r>
                      <a:r>
                        <a:rPr sz="900" dirty="0" err="1"/>
                        <a:t>게시판</a:t>
                      </a:r>
                      <a:r>
                        <a:rPr sz="900" dirty="0"/>
                        <a:t> </a:t>
                      </a:r>
                      <a:r>
                        <a:rPr lang="ko-KR" altLang="en-US" sz="900" dirty="0"/>
                        <a:t>초기 </a:t>
                      </a:r>
                      <a:r>
                        <a:rPr lang="ko-KR" altLang="en-US" sz="900" dirty="0" err="1"/>
                        <a:t>메인화면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(</a:t>
                      </a:r>
                      <a:r>
                        <a:rPr lang="ko-KR" altLang="en-US" sz="900" dirty="0"/>
                        <a:t>하단부</a:t>
                      </a:r>
                      <a:r>
                        <a:rPr lang="en-US" altLang="ko-KR" sz="900" dirty="0"/>
                        <a:t>)</a:t>
                      </a:r>
                      <a:endParaRPr sz="900" dirty="0"/>
                    </a:p>
                  </a:txBody>
                  <a:tcPr marL="34290" marR="34290" marT="34290" marB="34290" horzOverflow="overflow">
                    <a:lnL w="3175">
                      <a:solidFill>
                        <a:srgbClr val="808080"/>
                      </a:solidFill>
                    </a:lnL>
                    <a:lnT w="3175">
                      <a:solidFill>
                        <a:srgbClr val="808080"/>
                      </a:solidFill>
                    </a:lnT>
                    <a:lnB w="3175">
                      <a:solidFill>
                        <a:srgbClr val="80808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1471">
                <a:tc rowSpan="3" gridSpan="5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900"/>
                      </a:pPr>
                      <a:endParaRPr dirty="0"/>
                    </a:p>
                  </a:txBody>
                  <a:tcPr marL="34290" marR="34290" marT="34290" marB="34290" horzOverflow="overflow">
                    <a:lnR w="3175">
                      <a:solidFill>
                        <a:srgbClr val="808080"/>
                      </a:solidFill>
                    </a:lnR>
                    <a:lnT w="3175">
                      <a:solidFill>
                        <a:srgbClr val="808080"/>
                      </a:solidFill>
                    </a:lnT>
                  </a:tcPr>
                </a:tc>
                <a:tc rowSpan="3"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rowSpan="3"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rowSpan="3"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rowSpan="3"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800"/>
                      </a:pPr>
                      <a:r>
                        <a:rPr sz="900"/>
                        <a:t>설명</a:t>
                      </a:r>
                    </a:p>
                  </a:txBody>
                  <a:tcPr marL="34290" marR="34290" marT="34290" marB="34290" horzOverflow="overflow">
                    <a:lnL w="3175">
                      <a:solidFill>
                        <a:srgbClr val="808080"/>
                      </a:solidFill>
                    </a:lnL>
                    <a:lnT w="3175">
                      <a:solidFill>
                        <a:srgbClr val="808080"/>
                      </a:solidFill>
                    </a:lnT>
                    <a:lnB w="3175">
                      <a:solidFill>
                        <a:srgbClr val="80808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32506">
                <a:tc gridSpan="5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 algn="l">
                        <a:lnSpc>
                          <a:spcPct val="150000"/>
                        </a:lnSpc>
                        <a:buAutoNum type="arabicPeriod"/>
                        <a:defRPr sz="900" b="1"/>
                      </a:pPr>
                      <a:r>
                        <a:rPr lang="ko-KR" altLang="en-US" sz="800" b="1" dirty="0"/>
                        <a:t>오름차순 필터 </a:t>
                      </a:r>
                      <a:r>
                        <a:rPr lang="en-US" altLang="ko-KR" sz="800" b="1" dirty="0"/>
                        <a:t>:</a:t>
                      </a:r>
                      <a:r>
                        <a:rPr lang="ko-KR" altLang="en-US" sz="800" b="1" dirty="0"/>
                        <a:t> </a:t>
                      </a:r>
                      <a:r>
                        <a:rPr lang="en-US" altLang="ko-KR" sz="800" b="0" dirty="0"/>
                        <a:t>[</a:t>
                      </a:r>
                      <a:r>
                        <a:rPr lang="ko-KR" altLang="en-US" sz="800" b="0" dirty="0"/>
                        <a:t>클릭</a:t>
                      </a:r>
                      <a:r>
                        <a:rPr lang="en-US" altLang="ko-KR" sz="800" b="0" dirty="0"/>
                        <a:t>]</a:t>
                      </a:r>
                      <a:r>
                        <a:rPr lang="ko-KR" altLang="en-US" sz="800" b="0" dirty="0"/>
                        <a:t> </a:t>
                      </a:r>
                      <a:r>
                        <a:rPr lang="ko-KR" altLang="en-US" sz="800" b="0" dirty="0" err="1"/>
                        <a:t>최신순</a:t>
                      </a:r>
                      <a:r>
                        <a:rPr lang="ko-KR" altLang="en-US" sz="800" b="0" dirty="0"/>
                        <a:t> </a:t>
                      </a:r>
                      <a:r>
                        <a:rPr lang="en-US" altLang="ko-KR" sz="800" b="0" dirty="0"/>
                        <a:t>/</a:t>
                      </a:r>
                      <a:r>
                        <a:rPr lang="ko-KR" altLang="en-US" sz="800" b="0" dirty="0"/>
                        <a:t> </a:t>
                      </a:r>
                      <a:r>
                        <a:rPr lang="ko-KR" altLang="en-US" sz="800" b="0" dirty="0" err="1"/>
                        <a:t>추천순</a:t>
                      </a:r>
                      <a:r>
                        <a:rPr lang="ko-KR" altLang="en-US" sz="800" b="0" dirty="0"/>
                        <a:t> </a:t>
                      </a:r>
                      <a:r>
                        <a:rPr lang="en-US" altLang="ko-KR" sz="800" b="0" dirty="0"/>
                        <a:t>/</a:t>
                      </a:r>
                      <a:r>
                        <a:rPr lang="ko-KR" altLang="en-US" sz="800" b="0" dirty="0"/>
                        <a:t> </a:t>
                      </a:r>
                      <a:r>
                        <a:rPr lang="ko-KR" altLang="en-US" sz="800" b="0" dirty="0" err="1"/>
                        <a:t>댓글많은순</a:t>
                      </a:r>
                      <a:endParaRPr lang="en-US" altLang="ko-KR" sz="800" b="1" dirty="0"/>
                    </a:p>
                    <a:p>
                      <a:pPr marL="228600" indent="-228600" algn="l">
                        <a:lnSpc>
                          <a:spcPct val="150000"/>
                        </a:lnSpc>
                        <a:buAutoNum type="arabicPeriod"/>
                        <a:defRPr sz="900" b="1"/>
                      </a:pPr>
                      <a:r>
                        <a:rPr lang="ko-KR" altLang="en-US" sz="800" b="1" dirty="0"/>
                        <a:t>참여하기 버튼 </a:t>
                      </a:r>
                      <a:r>
                        <a:rPr lang="en-US" altLang="ko-KR" sz="800" b="1" dirty="0"/>
                        <a:t>:</a:t>
                      </a:r>
                      <a:r>
                        <a:rPr lang="ko-KR" altLang="en-US" sz="800" b="1" dirty="0"/>
                        <a:t> </a:t>
                      </a:r>
                      <a:r>
                        <a:rPr lang="en-US" altLang="ko-KR" sz="800" b="0" dirty="0"/>
                        <a:t>[</a:t>
                      </a:r>
                      <a:r>
                        <a:rPr lang="ko-KR" altLang="en-US" sz="800" b="0" dirty="0"/>
                        <a:t>클릭</a:t>
                      </a:r>
                      <a:r>
                        <a:rPr lang="en-US" altLang="ko-KR" sz="800" b="0" dirty="0"/>
                        <a:t>]</a:t>
                      </a:r>
                      <a:r>
                        <a:rPr lang="ko-KR" altLang="en-US" sz="800" b="0" dirty="0"/>
                        <a:t> 참여하기 </a:t>
                      </a:r>
                      <a:r>
                        <a:rPr lang="en-US" altLang="ko-KR" sz="800" b="0" dirty="0"/>
                        <a:t>(RB-01-01)</a:t>
                      </a:r>
                      <a:r>
                        <a:rPr lang="ko-KR" altLang="en-US" sz="800" b="0" dirty="0"/>
                        <a:t> 이동</a:t>
                      </a:r>
                      <a:endParaRPr lang="en-US" altLang="ko-KR" sz="800" b="1" dirty="0"/>
                    </a:p>
                    <a:p>
                      <a:pPr marL="228600" indent="-228600" algn="l">
                        <a:lnSpc>
                          <a:spcPct val="150000"/>
                        </a:lnSpc>
                        <a:buAutoNum type="arabicPeriod"/>
                        <a:defRPr sz="900" b="1"/>
                      </a:pPr>
                      <a:r>
                        <a:rPr lang="ko-KR" altLang="en-US" sz="800" b="1" dirty="0"/>
                        <a:t>글 상세보기 </a:t>
                      </a:r>
                      <a:r>
                        <a:rPr lang="en-US" altLang="ko-KR" sz="800" b="1" dirty="0"/>
                        <a:t>:</a:t>
                      </a:r>
                      <a:r>
                        <a:rPr lang="ko-KR" altLang="en-US" sz="800" b="1" dirty="0"/>
                        <a:t> </a:t>
                      </a:r>
                      <a:r>
                        <a:rPr lang="en-US" altLang="ko-KR" sz="800" b="0" dirty="0"/>
                        <a:t>[</a:t>
                      </a:r>
                      <a:r>
                        <a:rPr lang="ko-KR" altLang="en-US" sz="800" b="0" dirty="0"/>
                        <a:t>클릭</a:t>
                      </a:r>
                      <a:r>
                        <a:rPr lang="en-US" altLang="ko-KR" sz="800" b="0" dirty="0"/>
                        <a:t>]</a:t>
                      </a:r>
                      <a:r>
                        <a:rPr lang="ko-KR" altLang="en-US" sz="800" b="0" dirty="0"/>
                        <a:t> 글 상세보기</a:t>
                      </a:r>
                      <a:r>
                        <a:rPr lang="en-US" altLang="ko-KR" sz="800" b="0" dirty="0"/>
                        <a:t>(RB-01-00)</a:t>
                      </a:r>
                      <a:r>
                        <a:rPr lang="ko-KR" altLang="en-US" sz="800" b="0" dirty="0" err="1"/>
                        <a:t>으로</a:t>
                      </a:r>
                      <a:r>
                        <a:rPr lang="ko-KR" altLang="en-US" sz="800" b="0" dirty="0"/>
                        <a:t> 이동</a:t>
                      </a:r>
                      <a:endParaRPr lang="en-US" sz="800" b="0" dirty="0"/>
                    </a:p>
                    <a:p>
                      <a:pPr marL="228600" indent="-228600" algn="l">
                        <a:lnSpc>
                          <a:spcPct val="150000"/>
                        </a:lnSpc>
                        <a:buAutoNum type="arabicPeriod"/>
                        <a:defRPr sz="900" b="1"/>
                      </a:pPr>
                      <a:endParaRPr sz="800" b="0" dirty="0"/>
                    </a:p>
                  </a:txBody>
                  <a:tcPr marL="34290" marR="34290" marT="34290" marB="34290" horzOverflow="overflow">
                    <a:lnL w="3175">
                      <a:solidFill>
                        <a:srgbClr val="808080"/>
                      </a:solidFill>
                    </a:lnL>
                    <a:lnT w="3175">
                      <a:solidFill>
                        <a:srgbClr val="808080"/>
                      </a:solidFill>
                    </a:lnT>
                    <a:lnB w="3175">
                      <a:solidFill>
                        <a:srgbClr val="80808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14553">
                <a:tc gridSpan="5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50394" indent="-150394" algn="l">
                        <a:lnSpc>
                          <a:spcPct val="150000"/>
                        </a:lnSpc>
                        <a:buSzPct val="100000"/>
                        <a:buAutoNum type="alphaLcPeriod"/>
                        <a:defRPr sz="900" b="1"/>
                      </a:pPr>
                      <a:endParaRPr dirty="0"/>
                    </a:p>
                  </a:txBody>
                  <a:tcPr marL="34290" marR="34290" marT="34290" marB="34290" horzOverflow="overflow">
                    <a:lnL w="3175">
                      <a:solidFill>
                        <a:srgbClr val="808080"/>
                      </a:solidFill>
                    </a:lnL>
                    <a:lnT w="3175">
                      <a:solidFill>
                        <a:srgbClr val="808080"/>
                      </a:solidFill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5" name="타원 46">
            <a:extLst>
              <a:ext uri="{FF2B5EF4-FFF2-40B4-BE49-F238E27FC236}">
                <a16:creationId xmlns:a16="http://schemas.microsoft.com/office/drawing/2014/main" id="{CD983D36-4E04-584E-A263-6552E0DC63CC}"/>
              </a:ext>
            </a:extLst>
          </p:cNvPr>
          <p:cNvGrpSpPr/>
          <p:nvPr/>
        </p:nvGrpSpPr>
        <p:grpSpPr>
          <a:xfrm>
            <a:off x="4882061" y="1386944"/>
            <a:ext cx="214299" cy="261608"/>
            <a:chOff x="-1" y="-23654"/>
            <a:chExt cx="214298" cy="261604"/>
          </a:xfrm>
        </p:grpSpPr>
        <p:sp>
          <p:nvSpPr>
            <p:cNvPr id="7" name="원">
              <a:extLst>
                <a:ext uri="{FF2B5EF4-FFF2-40B4-BE49-F238E27FC236}">
                  <a16:creationId xmlns:a16="http://schemas.microsoft.com/office/drawing/2014/main" id="{0F894D0D-1E8C-F34B-B1C1-61D2EEF57367}"/>
                </a:ext>
              </a:extLst>
            </p:cNvPr>
            <p:cNvSpPr/>
            <p:nvPr/>
          </p:nvSpPr>
          <p:spPr>
            <a:xfrm>
              <a:off x="-1" y="-1"/>
              <a:ext cx="214298" cy="214298"/>
            </a:xfrm>
            <a:prstGeom prst="ellipse">
              <a:avLst/>
            </a:prstGeom>
            <a:solidFill>
              <a:srgbClr val="FFFFFF"/>
            </a:solidFill>
            <a:ln w="635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100"/>
              </a:pPr>
              <a:endParaRPr sz="1100" dirty="0"/>
            </a:p>
          </p:txBody>
        </p:sp>
        <p:sp>
          <p:nvSpPr>
            <p:cNvPr id="8" name="1">
              <a:extLst>
                <a:ext uri="{FF2B5EF4-FFF2-40B4-BE49-F238E27FC236}">
                  <a16:creationId xmlns:a16="http://schemas.microsoft.com/office/drawing/2014/main" id="{5AB15962-5CB4-4243-BE1E-1AD23E9048BE}"/>
                </a:ext>
              </a:extLst>
            </p:cNvPr>
            <p:cNvSpPr txBox="1"/>
            <p:nvPr/>
          </p:nvSpPr>
          <p:spPr>
            <a:xfrm>
              <a:off x="80277" y="-23654"/>
              <a:ext cx="53742" cy="26160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100"/>
              </a:lvl1pPr>
            </a:lstStyle>
            <a:p>
              <a:r>
                <a:rPr dirty="0"/>
                <a:t>1</a:t>
              </a:r>
            </a:p>
          </p:txBody>
        </p:sp>
      </p:grpSp>
      <p:sp>
        <p:nvSpPr>
          <p:cNvPr id="11" name="원">
            <a:extLst>
              <a:ext uri="{FF2B5EF4-FFF2-40B4-BE49-F238E27FC236}">
                <a16:creationId xmlns:a16="http://schemas.microsoft.com/office/drawing/2014/main" id="{9AB32578-CE39-CB4F-92A6-2B4CC86E4892}"/>
              </a:ext>
            </a:extLst>
          </p:cNvPr>
          <p:cNvSpPr/>
          <p:nvPr/>
        </p:nvSpPr>
        <p:spPr>
          <a:xfrm>
            <a:off x="4357701" y="2817101"/>
            <a:ext cx="214299" cy="214301"/>
          </a:xfrm>
          <a:prstGeom prst="ellipse">
            <a:avLst/>
          </a:prstGeom>
          <a:solidFill>
            <a:srgbClr val="FFFFFF"/>
          </a:solidFill>
          <a:ln w="6350" cap="flat">
            <a:solidFill>
              <a:srgbClr val="000000"/>
            </a:solidFill>
            <a:prstDash val="solid"/>
            <a:round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pPr algn="ctr">
              <a:defRPr sz="1100"/>
            </a:pPr>
            <a:r>
              <a:rPr lang="en-US" altLang="ko-KR" sz="1100" dirty="0"/>
              <a:t>2</a:t>
            </a:r>
            <a:endParaRPr sz="1100" dirty="0"/>
          </a:p>
        </p:txBody>
      </p:sp>
      <p:sp>
        <p:nvSpPr>
          <p:cNvPr id="14" name="원">
            <a:extLst>
              <a:ext uri="{FF2B5EF4-FFF2-40B4-BE49-F238E27FC236}">
                <a16:creationId xmlns:a16="http://schemas.microsoft.com/office/drawing/2014/main" id="{80B7A472-CDB2-5E4A-8107-CE4F0BFCEAB5}"/>
              </a:ext>
            </a:extLst>
          </p:cNvPr>
          <p:cNvSpPr/>
          <p:nvPr/>
        </p:nvSpPr>
        <p:spPr>
          <a:xfrm>
            <a:off x="4983264" y="2825479"/>
            <a:ext cx="214299" cy="214301"/>
          </a:xfrm>
          <a:prstGeom prst="ellipse">
            <a:avLst/>
          </a:prstGeom>
          <a:solidFill>
            <a:srgbClr val="FFFFFF"/>
          </a:solidFill>
          <a:ln w="6350" cap="flat">
            <a:solidFill>
              <a:srgbClr val="000000"/>
            </a:solidFill>
            <a:prstDash val="solid"/>
            <a:round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pPr algn="ctr">
              <a:defRPr sz="1100"/>
            </a:pPr>
            <a:r>
              <a:rPr lang="en-US" altLang="ko-KR" sz="1100" dirty="0"/>
              <a:t>3</a:t>
            </a:r>
            <a:endParaRPr sz="1100" dirty="0"/>
          </a:p>
        </p:txBody>
      </p:sp>
    </p:spTree>
    <p:extLst>
      <p:ext uri="{BB962C8B-B14F-4D97-AF65-F5344CB8AC3E}">
        <p14:creationId xmlns:p14="http://schemas.microsoft.com/office/powerpoint/2010/main" val="24366234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239C096-3828-E449-846A-7341554030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33" y="1104668"/>
            <a:ext cx="6935896" cy="4324583"/>
          </a:xfrm>
          <a:prstGeom prst="rect">
            <a:avLst/>
          </a:prstGeom>
        </p:spPr>
      </p:pic>
      <p:graphicFrame>
        <p:nvGraphicFramePr>
          <p:cNvPr id="218" name="표 1"/>
          <p:cNvGraphicFramePr/>
          <p:nvPr/>
        </p:nvGraphicFramePr>
        <p:xfrm>
          <a:off x="-1" y="371007"/>
          <a:ext cx="9144000" cy="5143500"/>
        </p:xfrm>
        <a:graphic>
          <a:graphicData uri="http://schemas.openxmlformats.org/drawingml/2006/table">
            <a:tbl>
              <a:tblPr/>
              <a:tblGrid>
                <a:gridCol w="9286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993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010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7170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2869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21454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2145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800"/>
                      </a:pPr>
                      <a:r>
                        <a:rPr sz="900"/>
                        <a:t>번호</a:t>
                      </a:r>
                    </a:p>
                  </a:txBody>
                  <a:tcPr marL="34290" marR="34290" marT="34290" marB="34290" horzOverflow="overflow">
                    <a:lnR w="3175">
                      <a:solidFill>
                        <a:srgbClr val="808080"/>
                      </a:solidFill>
                    </a:lnR>
                    <a:lnB w="3175">
                      <a:solidFill>
                        <a:srgbClr val="80808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800"/>
                      </a:pPr>
                      <a:r>
                        <a:rPr sz="900"/>
                        <a:t>화면명</a:t>
                      </a:r>
                    </a:p>
                  </a:txBody>
                  <a:tcPr marL="34290" marR="34290" marT="34290" marB="34290" horzOverflow="overflow">
                    <a:lnL w="3175">
                      <a:solidFill>
                        <a:srgbClr val="808080"/>
                      </a:solidFill>
                    </a:lnL>
                    <a:lnR w="3175">
                      <a:solidFill>
                        <a:srgbClr val="808080"/>
                      </a:solidFill>
                    </a:lnR>
                    <a:lnB w="3175">
                      <a:solidFill>
                        <a:srgbClr val="80808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800"/>
                      </a:pPr>
                      <a:r>
                        <a:rPr sz="900"/>
                        <a:t>파일명</a:t>
                      </a:r>
                    </a:p>
                  </a:txBody>
                  <a:tcPr marL="34290" marR="34290" marT="34290" marB="34290" horzOverflow="overflow">
                    <a:lnL w="3175">
                      <a:solidFill>
                        <a:srgbClr val="808080"/>
                      </a:solidFill>
                    </a:lnL>
                    <a:lnR w="3175">
                      <a:solidFill>
                        <a:srgbClr val="808080"/>
                      </a:solidFill>
                    </a:lnR>
                    <a:lnB w="3175">
                      <a:solidFill>
                        <a:srgbClr val="80808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800"/>
                      </a:pPr>
                      <a:r>
                        <a:rPr sz="900"/>
                        <a:t>파일위치</a:t>
                      </a:r>
                    </a:p>
                  </a:txBody>
                  <a:tcPr marL="34290" marR="34290" marT="34290" marB="34290" horzOverflow="overflow">
                    <a:lnL w="3175">
                      <a:solidFill>
                        <a:srgbClr val="808080"/>
                      </a:solidFill>
                    </a:lnL>
                    <a:lnR w="3175">
                      <a:solidFill>
                        <a:srgbClr val="808080"/>
                      </a:solidFill>
                    </a:lnR>
                    <a:lnB w="3175">
                      <a:solidFill>
                        <a:srgbClr val="80808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800"/>
                      </a:pPr>
                      <a:r>
                        <a:rPr sz="900"/>
                        <a:t>작성자</a:t>
                      </a:r>
                    </a:p>
                  </a:txBody>
                  <a:tcPr marL="34290" marR="34290" marT="34290" marB="34290" horzOverflow="overflow">
                    <a:lnL w="3175">
                      <a:solidFill>
                        <a:srgbClr val="808080"/>
                      </a:solidFill>
                    </a:lnL>
                    <a:lnR w="3175">
                      <a:solidFill>
                        <a:srgbClr val="808080"/>
                      </a:solidFill>
                    </a:lnR>
                    <a:lnB w="3175">
                      <a:solidFill>
                        <a:srgbClr val="80808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800"/>
                      </a:pPr>
                      <a:r>
                        <a:rPr sz="900"/>
                        <a:t>화면설명</a:t>
                      </a:r>
                    </a:p>
                  </a:txBody>
                  <a:tcPr marL="34290" marR="34290" marT="34290" marB="34290" horzOverflow="overflow">
                    <a:lnL w="3175">
                      <a:solidFill>
                        <a:srgbClr val="808080"/>
                      </a:solidFill>
                    </a:lnL>
                    <a:lnB w="3175">
                      <a:solidFill>
                        <a:srgbClr val="80808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147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800"/>
                      </a:pPr>
                      <a:r>
                        <a:rPr lang="en-US" sz="900" dirty="0"/>
                        <a:t>RB</a:t>
                      </a:r>
                      <a:r>
                        <a:rPr sz="900" dirty="0"/>
                        <a:t>-0</a:t>
                      </a:r>
                      <a:r>
                        <a:rPr lang="en-US" sz="900" dirty="0"/>
                        <a:t>1</a:t>
                      </a:r>
                      <a:r>
                        <a:rPr sz="900" dirty="0"/>
                        <a:t>-00</a:t>
                      </a:r>
                    </a:p>
                  </a:txBody>
                  <a:tcPr marL="34290" marR="34290" marT="34290" marB="34290" horzOverflow="overflow">
                    <a:lnR w="3175">
                      <a:solidFill>
                        <a:srgbClr val="808080"/>
                      </a:solidFill>
                    </a:lnR>
                    <a:lnT w="3175">
                      <a:solidFill>
                        <a:srgbClr val="808080"/>
                      </a:solidFill>
                    </a:lnT>
                    <a:lnB w="3175">
                      <a:solidFill>
                        <a:srgbClr val="80808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defRPr sz="1800"/>
                      </a:pPr>
                      <a:r>
                        <a:rPr lang="ko-KR" altLang="en-US" sz="800" dirty="0" err="1"/>
                        <a:t>모집게시판</a:t>
                      </a:r>
                      <a:r>
                        <a:rPr sz="800" dirty="0"/>
                        <a:t>_</a:t>
                      </a:r>
                      <a:r>
                        <a:rPr sz="800" dirty="0" err="1"/>
                        <a:t>글</a:t>
                      </a:r>
                      <a:r>
                        <a:rPr lang="ko-KR" altLang="en-US" sz="800" dirty="0"/>
                        <a:t> </a:t>
                      </a:r>
                      <a:r>
                        <a:rPr sz="800" dirty="0" err="1"/>
                        <a:t>상세</a:t>
                      </a:r>
                      <a:r>
                        <a:rPr lang="ko-KR" altLang="en-US" sz="800" dirty="0"/>
                        <a:t>보기</a:t>
                      </a:r>
                      <a:r>
                        <a:rPr lang="en-US" altLang="ko-KR" sz="800" dirty="0"/>
                        <a:t>(</a:t>
                      </a:r>
                      <a:r>
                        <a:rPr lang="ko-KR" altLang="en-US" sz="800" dirty="0"/>
                        <a:t>유저</a:t>
                      </a:r>
                      <a:r>
                        <a:rPr lang="en-US" altLang="ko-KR" sz="800" dirty="0"/>
                        <a:t>)</a:t>
                      </a:r>
                      <a:endParaRPr sz="800" dirty="0"/>
                    </a:p>
                  </a:txBody>
                  <a:tcPr marL="34290" marR="34290" marT="34290" marB="34290" horzOverflow="overflow">
                    <a:lnL w="3175">
                      <a:solidFill>
                        <a:srgbClr val="808080"/>
                      </a:solidFill>
                    </a:lnL>
                    <a:lnR w="3175">
                      <a:solidFill>
                        <a:srgbClr val="808080"/>
                      </a:solidFill>
                    </a:lnR>
                    <a:lnT w="3175">
                      <a:solidFill>
                        <a:srgbClr val="808080"/>
                      </a:solidFill>
                    </a:lnT>
                    <a:lnB w="3175">
                      <a:solidFill>
                        <a:srgbClr val="80808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800"/>
                      </a:pPr>
                      <a:r>
                        <a:rPr lang="en-US" sz="900" dirty="0"/>
                        <a:t>Recruit-Board</a:t>
                      </a:r>
                      <a:r>
                        <a:rPr sz="900" dirty="0"/>
                        <a:t>-</a:t>
                      </a:r>
                      <a:r>
                        <a:rPr lang="en-US" sz="900" dirty="0" err="1"/>
                        <a:t>userV</a:t>
                      </a:r>
                      <a:r>
                        <a:rPr sz="900" dirty="0" err="1"/>
                        <a:t>iew</a:t>
                      </a:r>
                      <a:endParaRPr lang="en-US" sz="900" dirty="0"/>
                    </a:p>
                    <a:p>
                      <a:pPr algn="ctr">
                        <a:lnSpc>
                          <a:spcPct val="150000"/>
                        </a:lnSpc>
                        <a:defRPr sz="1800"/>
                      </a:pPr>
                      <a:r>
                        <a:rPr sz="900" dirty="0"/>
                        <a:t>.html</a:t>
                      </a:r>
                    </a:p>
                  </a:txBody>
                  <a:tcPr marL="34290" marR="34290" marT="34290" marB="34290" horzOverflow="overflow">
                    <a:lnL w="3175">
                      <a:solidFill>
                        <a:srgbClr val="808080"/>
                      </a:solidFill>
                    </a:lnL>
                    <a:lnR w="3175">
                      <a:solidFill>
                        <a:srgbClr val="808080"/>
                      </a:solidFill>
                    </a:lnR>
                    <a:lnT w="3175">
                      <a:solidFill>
                        <a:srgbClr val="808080"/>
                      </a:solidFill>
                    </a:lnT>
                    <a:lnB w="3175">
                      <a:solidFill>
                        <a:srgbClr val="80808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900"/>
                      </a:pPr>
                      <a:endParaRPr/>
                    </a:p>
                  </a:txBody>
                  <a:tcPr marL="34290" marR="34290" marT="34290" marB="34290" horzOverflow="overflow">
                    <a:lnL w="3175">
                      <a:solidFill>
                        <a:srgbClr val="808080"/>
                      </a:solidFill>
                    </a:lnL>
                    <a:lnR w="3175">
                      <a:solidFill>
                        <a:srgbClr val="808080"/>
                      </a:solidFill>
                    </a:lnR>
                    <a:lnT w="3175">
                      <a:solidFill>
                        <a:srgbClr val="808080"/>
                      </a:solidFill>
                    </a:lnT>
                    <a:lnB w="3175">
                      <a:solidFill>
                        <a:srgbClr val="80808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800"/>
                      </a:pPr>
                      <a:r>
                        <a:rPr sz="900"/>
                        <a:t>김형태</a:t>
                      </a:r>
                    </a:p>
                  </a:txBody>
                  <a:tcPr marL="34290" marR="34290" marT="34290" marB="34290" horzOverflow="overflow">
                    <a:lnL w="3175">
                      <a:solidFill>
                        <a:srgbClr val="808080"/>
                      </a:solidFill>
                    </a:lnL>
                    <a:lnR w="3175">
                      <a:solidFill>
                        <a:srgbClr val="808080"/>
                      </a:solidFill>
                    </a:lnR>
                    <a:lnT w="3175">
                      <a:solidFill>
                        <a:srgbClr val="808080"/>
                      </a:solidFill>
                    </a:lnT>
                    <a:lnB w="3175">
                      <a:solidFill>
                        <a:srgbClr val="80808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800"/>
                      </a:pPr>
                      <a:r>
                        <a:rPr lang="ko-KR" altLang="en-US" sz="900" dirty="0"/>
                        <a:t>모집</a:t>
                      </a:r>
                      <a:r>
                        <a:rPr sz="900" dirty="0" err="1"/>
                        <a:t>게시판</a:t>
                      </a:r>
                      <a:r>
                        <a:rPr sz="900" dirty="0"/>
                        <a:t> </a:t>
                      </a:r>
                      <a:r>
                        <a:rPr sz="900" dirty="0" err="1"/>
                        <a:t>게시글상세보기</a:t>
                      </a:r>
                      <a:r>
                        <a:rPr lang="ko-KR" altLang="en-US" sz="900" dirty="0"/>
                        <a:t> </a:t>
                      </a:r>
                      <a:endParaRPr lang="en-US" altLang="ko-KR" sz="900" dirty="0"/>
                    </a:p>
                    <a:p>
                      <a:pPr algn="ctr">
                        <a:lnSpc>
                          <a:spcPct val="150000"/>
                        </a:lnSpc>
                        <a:defRPr sz="1800"/>
                      </a:pPr>
                      <a:r>
                        <a:rPr lang="ko-KR" altLang="en-US" sz="900" dirty="0" err="1"/>
                        <a:t>일반유저</a:t>
                      </a:r>
                      <a:r>
                        <a:rPr sz="900" dirty="0"/>
                        <a:t> </a:t>
                      </a:r>
                      <a:r>
                        <a:rPr sz="900" dirty="0" err="1"/>
                        <a:t>화면</a:t>
                      </a:r>
                      <a:endParaRPr sz="900" dirty="0"/>
                    </a:p>
                  </a:txBody>
                  <a:tcPr marL="34290" marR="34290" marT="34290" marB="34290" horzOverflow="overflow">
                    <a:lnL w="3175">
                      <a:solidFill>
                        <a:srgbClr val="808080"/>
                      </a:solidFill>
                    </a:lnL>
                    <a:lnT w="3175">
                      <a:solidFill>
                        <a:srgbClr val="808080"/>
                      </a:solidFill>
                    </a:lnT>
                    <a:lnB w="3175">
                      <a:solidFill>
                        <a:srgbClr val="80808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1471">
                <a:tc rowSpan="3" gridSpan="5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900"/>
                      </a:pPr>
                      <a:endParaRPr dirty="0"/>
                    </a:p>
                  </a:txBody>
                  <a:tcPr marL="34290" marR="34290" marT="34290" marB="34290" horzOverflow="overflow">
                    <a:lnR w="3175">
                      <a:solidFill>
                        <a:srgbClr val="808080"/>
                      </a:solidFill>
                    </a:lnR>
                    <a:lnT w="3175">
                      <a:solidFill>
                        <a:srgbClr val="808080"/>
                      </a:solidFill>
                    </a:lnT>
                  </a:tcPr>
                </a:tc>
                <a:tc rowSpan="3"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rowSpan="3"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rowSpan="3"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rowSpan="3"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800"/>
                      </a:pPr>
                      <a:r>
                        <a:rPr sz="900" dirty="0" err="1"/>
                        <a:t>설명</a:t>
                      </a:r>
                      <a:endParaRPr sz="900" dirty="0"/>
                    </a:p>
                  </a:txBody>
                  <a:tcPr marL="34290" marR="34290" marT="34290" marB="34290" horzOverflow="overflow">
                    <a:lnL w="3175">
                      <a:solidFill>
                        <a:srgbClr val="808080"/>
                      </a:solidFill>
                    </a:lnL>
                    <a:lnT w="3175">
                      <a:solidFill>
                        <a:srgbClr val="808080"/>
                      </a:solidFill>
                    </a:lnT>
                    <a:lnB w="3175">
                      <a:solidFill>
                        <a:srgbClr val="80808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32506">
                <a:tc gridSpan="5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 algn="l">
                        <a:lnSpc>
                          <a:spcPct val="150000"/>
                        </a:lnSpc>
                        <a:buAutoNum type="arabicPeriod"/>
                        <a:defRPr sz="900" b="1"/>
                      </a:pPr>
                      <a:r>
                        <a:rPr lang="ko-KR" altLang="en-US" sz="800" b="1" dirty="0" err="1"/>
                        <a:t>참여신청</a:t>
                      </a:r>
                      <a:r>
                        <a:rPr lang="ko-KR" altLang="en-US" sz="800" b="1" dirty="0"/>
                        <a:t> 버튼 </a:t>
                      </a:r>
                      <a:r>
                        <a:rPr lang="en-US" altLang="ko-KR" sz="800" b="1" dirty="0"/>
                        <a:t>:</a:t>
                      </a:r>
                      <a:r>
                        <a:rPr lang="ko-KR" altLang="en-US" sz="800" b="0" dirty="0"/>
                        <a:t> </a:t>
                      </a:r>
                      <a:r>
                        <a:rPr lang="en-US" altLang="ko-KR" sz="800" b="0" dirty="0"/>
                        <a:t>[</a:t>
                      </a:r>
                      <a:r>
                        <a:rPr lang="ko-KR" altLang="en-US" sz="800" b="0" dirty="0"/>
                        <a:t>클릭</a:t>
                      </a:r>
                      <a:r>
                        <a:rPr lang="en-US" altLang="ko-KR" sz="800" b="0" dirty="0"/>
                        <a:t>]</a:t>
                      </a:r>
                      <a:r>
                        <a:rPr lang="ko-KR" altLang="en-US" sz="800" b="0" dirty="0"/>
                        <a:t> </a:t>
                      </a:r>
                      <a:r>
                        <a:rPr lang="ko-KR" altLang="en-US" sz="800" b="0" dirty="0" err="1"/>
                        <a:t>참여양식</a:t>
                      </a:r>
                      <a:r>
                        <a:rPr lang="ko-KR" altLang="en-US" sz="800" b="0" dirty="0"/>
                        <a:t> 폼</a:t>
                      </a:r>
                      <a:r>
                        <a:rPr lang="en-US" altLang="ko-KR" sz="800" b="0" dirty="0"/>
                        <a:t>(RB-01-01)</a:t>
                      </a:r>
                      <a:r>
                        <a:rPr lang="ko-KR" altLang="en-US" sz="800" b="0" dirty="0"/>
                        <a:t> 이동</a:t>
                      </a:r>
                      <a:endParaRPr lang="en-US" altLang="ko-KR" sz="800" b="0" dirty="0"/>
                    </a:p>
                    <a:p>
                      <a:pPr marL="228600" indent="-228600" algn="l">
                        <a:lnSpc>
                          <a:spcPct val="150000"/>
                        </a:lnSpc>
                        <a:buAutoNum type="arabicPeriod"/>
                        <a:defRPr sz="900" b="1"/>
                      </a:pPr>
                      <a:r>
                        <a:rPr lang="ko-KR" altLang="en-US" sz="800" b="1" dirty="0"/>
                        <a:t>신고하기 버튼 </a:t>
                      </a:r>
                      <a:r>
                        <a:rPr lang="en-US" altLang="ko-KR" sz="800" b="1" dirty="0"/>
                        <a:t>:</a:t>
                      </a:r>
                      <a:r>
                        <a:rPr lang="ko-KR" altLang="en-US" sz="800" b="0" dirty="0"/>
                        <a:t> </a:t>
                      </a:r>
                      <a:r>
                        <a:rPr lang="en-US" altLang="ko-KR" sz="800" b="0" dirty="0"/>
                        <a:t>[</a:t>
                      </a:r>
                      <a:r>
                        <a:rPr lang="ko-KR" altLang="en-US" sz="800" b="0" dirty="0"/>
                        <a:t>클릭</a:t>
                      </a:r>
                      <a:r>
                        <a:rPr lang="en-US" altLang="ko-KR" sz="800" b="0" dirty="0"/>
                        <a:t>]</a:t>
                      </a:r>
                      <a:r>
                        <a:rPr lang="ko-KR" altLang="en-US" sz="800" b="0" dirty="0"/>
                        <a:t> </a:t>
                      </a:r>
                      <a:r>
                        <a:rPr lang="ko-KR" altLang="en-US" sz="800" b="0" dirty="0" err="1"/>
                        <a:t>신고양식</a:t>
                      </a:r>
                      <a:r>
                        <a:rPr lang="ko-KR" altLang="en-US" sz="800" b="0" dirty="0"/>
                        <a:t> 폼</a:t>
                      </a:r>
                      <a:r>
                        <a:rPr lang="en-US" altLang="ko-KR" sz="800" b="0" dirty="0"/>
                        <a:t>(</a:t>
                      </a:r>
                      <a:r>
                        <a:rPr lang="ko-KR" altLang="en-US" sz="800" b="0" dirty="0"/>
                        <a:t>미정</a:t>
                      </a:r>
                      <a:r>
                        <a:rPr lang="en-US" altLang="ko-KR" sz="800" b="0" dirty="0"/>
                        <a:t>)</a:t>
                      </a:r>
                      <a:r>
                        <a:rPr lang="ko-KR" altLang="en-US" sz="800" b="0" dirty="0"/>
                        <a:t> 이동</a:t>
                      </a:r>
                      <a:endParaRPr lang="en-US" altLang="ko-KR" sz="800" b="0" dirty="0"/>
                    </a:p>
                    <a:p>
                      <a:pPr marL="228600" indent="-228600" algn="l">
                        <a:lnSpc>
                          <a:spcPct val="150000"/>
                        </a:lnSpc>
                        <a:buAutoNum type="arabicPeriod"/>
                        <a:defRPr sz="900" b="1"/>
                      </a:pPr>
                      <a:r>
                        <a:rPr lang="ko-KR" altLang="en-US" sz="800" b="1" dirty="0"/>
                        <a:t>좋아요 버튼 </a:t>
                      </a:r>
                      <a:r>
                        <a:rPr lang="en-US" altLang="ko-KR" sz="800" b="1" dirty="0"/>
                        <a:t>:</a:t>
                      </a:r>
                      <a:r>
                        <a:rPr lang="ko-KR" altLang="en-US" sz="800" b="0" dirty="0"/>
                        <a:t> </a:t>
                      </a:r>
                      <a:r>
                        <a:rPr lang="en-US" altLang="ko-KR" sz="800" b="0" dirty="0"/>
                        <a:t>[</a:t>
                      </a:r>
                      <a:r>
                        <a:rPr lang="ko-KR" altLang="en-US" sz="800" b="0" dirty="0"/>
                        <a:t>클릭</a:t>
                      </a:r>
                      <a:r>
                        <a:rPr lang="en-US" altLang="ko-KR" sz="800" b="0" dirty="0"/>
                        <a:t>]</a:t>
                      </a:r>
                      <a:r>
                        <a:rPr lang="ko-KR" altLang="en-US" sz="800" b="0" dirty="0"/>
                        <a:t>좋아요 </a:t>
                      </a:r>
                      <a:r>
                        <a:rPr lang="en-US" altLang="ko-KR" sz="800" b="0" dirty="0"/>
                        <a:t>1</a:t>
                      </a:r>
                      <a:r>
                        <a:rPr lang="ko-KR" altLang="en-US" sz="800" b="0" dirty="0"/>
                        <a:t>추가 됨</a:t>
                      </a:r>
                      <a:endParaRPr lang="en-US" altLang="ko-KR" sz="800" b="0" dirty="0"/>
                    </a:p>
                    <a:p>
                      <a:pPr marL="228600" indent="-228600" algn="l">
                        <a:lnSpc>
                          <a:spcPct val="150000"/>
                        </a:lnSpc>
                        <a:buAutoNum type="arabicPeriod"/>
                        <a:defRPr sz="900" b="1"/>
                      </a:pPr>
                      <a:r>
                        <a:rPr lang="ko-KR" altLang="en-US" sz="800" b="1" dirty="0"/>
                        <a:t>댓글 버튼 </a:t>
                      </a:r>
                      <a:r>
                        <a:rPr lang="en-US" altLang="ko-KR" sz="800" b="1" dirty="0"/>
                        <a:t>:</a:t>
                      </a:r>
                      <a:r>
                        <a:rPr lang="ko-KR" altLang="en-US" sz="800" b="0" dirty="0"/>
                        <a:t> </a:t>
                      </a:r>
                      <a:r>
                        <a:rPr lang="en-US" altLang="ko-KR" sz="800" b="0" dirty="0"/>
                        <a:t>[</a:t>
                      </a:r>
                      <a:r>
                        <a:rPr lang="ko-KR" altLang="en-US" sz="800" b="0" dirty="0"/>
                        <a:t>클릭</a:t>
                      </a:r>
                      <a:r>
                        <a:rPr lang="en-US" altLang="ko-KR" sz="800" b="0" dirty="0"/>
                        <a:t>]</a:t>
                      </a:r>
                      <a:r>
                        <a:rPr lang="ko-KR" altLang="en-US" sz="800" b="0" dirty="0" err="1"/>
                        <a:t>댓글달기</a:t>
                      </a:r>
                      <a:r>
                        <a:rPr lang="ko-KR" altLang="en-US" sz="800" b="0" dirty="0"/>
                        <a:t> </a:t>
                      </a:r>
                      <a:r>
                        <a:rPr lang="ko-KR" altLang="en-US" sz="800" b="0" dirty="0" err="1"/>
                        <a:t>텍스트입력</a:t>
                      </a:r>
                      <a:endParaRPr lang="en-US" altLang="ko-KR" sz="800" b="0" dirty="0"/>
                    </a:p>
                    <a:p>
                      <a:pPr marL="228600" indent="-228600" algn="l">
                        <a:lnSpc>
                          <a:spcPct val="150000"/>
                        </a:lnSpc>
                        <a:buAutoNum type="arabicPeriod"/>
                        <a:defRPr sz="900" b="1"/>
                      </a:pPr>
                      <a:r>
                        <a:rPr lang="ko-KR" altLang="en-US" sz="800" b="1" dirty="0"/>
                        <a:t>글 </a:t>
                      </a:r>
                      <a:r>
                        <a:rPr lang="ko-KR" altLang="en-US" sz="800" b="1" dirty="0" err="1"/>
                        <a:t>목록버튼</a:t>
                      </a:r>
                      <a:r>
                        <a:rPr lang="ko-KR" altLang="en-US" sz="800" b="1" dirty="0"/>
                        <a:t> </a:t>
                      </a:r>
                      <a:r>
                        <a:rPr lang="en-US" altLang="ko-KR" sz="800" b="1" dirty="0"/>
                        <a:t>:</a:t>
                      </a:r>
                      <a:r>
                        <a:rPr lang="ko-KR" altLang="en-US" sz="800" b="0" dirty="0"/>
                        <a:t> </a:t>
                      </a:r>
                      <a:r>
                        <a:rPr lang="en-US" altLang="ko-KR" sz="800" b="0" dirty="0"/>
                        <a:t>[</a:t>
                      </a:r>
                      <a:r>
                        <a:rPr lang="ko-KR" altLang="en-US" sz="800" b="0" dirty="0"/>
                        <a:t>클릭</a:t>
                      </a:r>
                      <a:r>
                        <a:rPr lang="en-US" altLang="ko-KR" sz="800" b="0" dirty="0"/>
                        <a:t>]RB-00-00</a:t>
                      </a:r>
                      <a:r>
                        <a:rPr lang="ko-KR" altLang="en-US" sz="800" b="0" dirty="0" err="1"/>
                        <a:t>으로</a:t>
                      </a:r>
                      <a:r>
                        <a:rPr lang="ko-KR" altLang="en-US" sz="800" b="0" dirty="0"/>
                        <a:t> 이동</a:t>
                      </a:r>
                      <a:endParaRPr lang="en-US" altLang="ko-KR" sz="800" b="0" dirty="0"/>
                    </a:p>
                  </a:txBody>
                  <a:tcPr marL="34290" marR="34290" marT="34290" marB="34290" horzOverflow="overflow">
                    <a:lnL w="3175">
                      <a:solidFill>
                        <a:srgbClr val="808080"/>
                      </a:solidFill>
                    </a:lnL>
                    <a:lnT w="3175">
                      <a:solidFill>
                        <a:srgbClr val="808080"/>
                      </a:solidFill>
                    </a:lnT>
                    <a:lnB w="3175">
                      <a:solidFill>
                        <a:srgbClr val="80808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14553">
                <a:tc gridSpan="5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50394" indent="-150394" algn="l">
                        <a:lnSpc>
                          <a:spcPct val="150000"/>
                        </a:lnSpc>
                        <a:buSzPct val="100000"/>
                        <a:buAutoNum type="alphaLcPeriod"/>
                        <a:defRPr sz="900" b="1"/>
                      </a:pPr>
                      <a:endParaRPr dirty="0"/>
                    </a:p>
                  </a:txBody>
                  <a:tcPr marL="34290" marR="34290" marT="34290" marB="34290" horzOverflow="overflow">
                    <a:lnL w="3175">
                      <a:solidFill>
                        <a:srgbClr val="808080"/>
                      </a:solidFill>
                    </a:lnL>
                    <a:lnT w="3175">
                      <a:solidFill>
                        <a:srgbClr val="808080"/>
                      </a:solidFill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6" name="타원 47">
            <a:extLst>
              <a:ext uri="{FF2B5EF4-FFF2-40B4-BE49-F238E27FC236}">
                <a16:creationId xmlns:a16="http://schemas.microsoft.com/office/drawing/2014/main" id="{7A5D9932-3228-3347-AC16-C8FA051132F8}"/>
              </a:ext>
            </a:extLst>
          </p:cNvPr>
          <p:cNvGrpSpPr/>
          <p:nvPr/>
        </p:nvGrpSpPr>
        <p:grpSpPr>
          <a:xfrm>
            <a:off x="2354776" y="3333772"/>
            <a:ext cx="214299" cy="261608"/>
            <a:chOff x="-1" y="-23654"/>
            <a:chExt cx="214298" cy="261604"/>
          </a:xfrm>
        </p:grpSpPr>
        <p:sp>
          <p:nvSpPr>
            <p:cNvPr id="29" name="원">
              <a:extLst>
                <a:ext uri="{FF2B5EF4-FFF2-40B4-BE49-F238E27FC236}">
                  <a16:creationId xmlns:a16="http://schemas.microsoft.com/office/drawing/2014/main" id="{135314F2-0149-7148-BA56-420830F4B258}"/>
                </a:ext>
              </a:extLst>
            </p:cNvPr>
            <p:cNvSpPr/>
            <p:nvPr/>
          </p:nvSpPr>
          <p:spPr>
            <a:xfrm>
              <a:off x="-1" y="-1"/>
              <a:ext cx="214298" cy="214298"/>
            </a:xfrm>
            <a:prstGeom prst="ellipse">
              <a:avLst/>
            </a:prstGeom>
            <a:solidFill>
              <a:srgbClr val="FFFFFF"/>
            </a:solidFill>
            <a:ln w="635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100"/>
              </a:pPr>
              <a:endParaRPr sz="1100"/>
            </a:p>
          </p:txBody>
        </p:sp>
        <p:sp>
          <p:nvSpPr>
            <p:cNvPr id="30" name="2">
              <a:extLst>
                <a:ext uri="{FF2B5EF4-FFF2-40B4-BE49-F238E27FC236}">
                  <a16:creationId xmlns:a16="http://schemas.microsoft.com/office/drawing/2014/main" id="{D3BB3934-003A-D343-97CF-18E19D0D79AA}"/>
                </a:ext>
              </a:extLst>
            </p:cNvPr>
            <p:cNvSpPr txBox="1"/>
            <p:nvPr/>
          </p:nvSpPr>
          <p:spPr>
            <a:xfrm>
              <a:off x="80277" y="-23654"/>
              <a:ext cx="53742" cy="26160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100"/>
              </a:lvl1pPr>
            </a:lstStyle>
            <a:p>
              <a:r>
                <a:t>2</a:t>
              </a:r>
            </a:p>
          </p:txBody>
        </p:sp>
      </p:grpSp>
      <p:grpSp>
        <p:nvGrpSpPr>
          <p:cNvPr id="8" name="타원 48">
            <a:extLst>
              <a:ext uri="{FF2B5EF4-FFF2-40B4-BE49-F238E27FC236}">
                <a16:creationId xmlns:a16="http://schemas.microsoft.com/office/drawing/2014/main" id="{C089B7D4-04D2-F842-B005-3924375D61FD}"/>
              </a:ext>
            </a:extLst>
          </p:cNvPr>
          <p:cNvGrpSpPr/>
          <p:nvPr/>
        </p:nvGrpSpPr>
        <p:grpSpPr>
          <a:xfrm>
            <a:off x="5410247" y="3366975"/>
            <a:ext cx="214299" cy="261608"/>
            <a:chOff x="-1" y="-23654"/>
            <a:chExt cx="214298" cy="261604"/>
          </a:xfrm>
        </p:grpSpPr>
        <p:sp>
          <p:nvSpPr>
            <p:cNvPr id="27" name="원">
              <a:extLst>
                <a:ext uri="{FF2B5EF4-FFF2-40B4-BE49-F238E27FC236}">
                  <a16:creationId xmlns:a16="http://schemas.microsoft.com/office/drawing/2014/main" id="{7033A6AB-3E86-4649-9AE1-FF8A680E2050}"/>
                </a:ext>
              </a:extLst>
            </p:cNvPr>
            <p:cNvSpPr/>
            <p:nvPr/>
          </p:nvSpPr>
          <p:spPr>
            <a:xfrm>
              <a:off x="-1" y="-1"/>
              <a:ext cx="214298" cy="214298"/>
            </a:xfrm>
            <a:prstGeom prst="ellipse">
              <a:avLst/>
            </a:prstGeom>
            <a:solidFill>
              <a:srgbClr val="FFFFFF"/>
            </a:solidFill>
            <a:ln w="635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100"/>
              </a:pPr>
              <a:endParaRPr sz="1100" dirty="0"/>
            </a:p>
          </p:txBody>
        </p:sp>
        <p:sp>
          <p:nvSpPr>
            <p:cNvPr id="28" name="3">
              <a:extLst>
                <a:ext uri="{FF2B5EF4-FFF2-40B4-BE49-F238E27FC236}">
                  <a16:creationId xmlns:a16="http://schemas.microsoft.com/office/drawing/2014/main" id="{538E234F-A270-D94E-8870-23DF71DC97E6}"/>
                </a:ext>
              </a:extLst>
            </p:cNvPr>
            <p:cNvSpPr txBox="1"/>
            <p:nvPr/>
          </p:nvSpPr>
          <p:spPr>
            <a:xfrm>
              <a:off x="80277" y="-23654"/>
              <a:ext cx="53742" cy="26160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100"/>
              </a:lvl1pPr>
            </a:lstStyle>
            <a:p>
              <a:r>
                <a:rPr dirty="0"/>
                <a:t>3</a:t>
              </a:r>
            </a:p>
          </p:txBody>
        </p:sp>
      </p:grpSp>
      <p:grpSp>
        <p:nvGrpSpPr>
          <p:cNvPr id="9" name="타원 49">
            <a:extLst>
              <a:ext uri="{FF2B5EF4-FFF2-40B4-BE49-F238E27FC236}">
                <a16:creationId xmlns:a16="http://schemas.microsoft.com/office/drawing/2014/main" id="{5B8335A8-853F-C042-84A9-B515F44F5B1B}"/>
              </a:ext>
            </a:extLst>
          </p:cNvPr>
          <p:cNvGrpSpPr/>
          <p:nvPr/>
        </p:nvGrpSpPr>
        <p:grpSpPr>
          <a:xfrm>
            <a:off x="1742064" y="3723102"/>
            <a:ext cx="214299" cy="261608"/>
            <a:chOff x="-1" y="-23654"/>
            <a:chExt cx="214298" cy="261604"/>
          </a:xfrm>
        </p:grpSpPr>
        <p:sp>
          <p:nvSpPr>
            <p:cNvPr id="25" name="원">
              <a:extLst>
                <a:ext uri="{FF2B5EF4-FFF2-40B4-BE49-F238E27FC236}">
                  <a16:creationId xmlns:a16="http://schemas.microsoft.com/office/drawing/2014/main" id="{C97ADBB2-88DB-2C4F-945A-B102E9325A30}"/>
                </a:ext>
              </a:extLst>
            </p:cNvPr>
            <p:cNvSpPr/>
            <p:nvPr/>
          </p:nvSpPr>
          <p:spPr>
            <a:xfrm>
              <a:off x="-1" y="-1"/>
              <a:ext cx="214298" cy="214298"/>
            </a:xfrm>
            <a:prstGeom prst="ellipse">
              <a:avLst/>
            </a:prstGeom>
            <a:solidFill>
              <a:srgbClr val="FFFFFF"/>
            </a:solidFill>
            <a:ln w="635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100"/>
              </a:pPr>
              <a:endParaRPr sz="1100"/>
            </a:p>
          </p:txBody>
        </p:sp>
        <p:sp>
          <p:nvSpPr>
            <p:cNvPr id="26" name="4">
              <a:extLst>
                <a:ext uri="{FF2B5EF4-FFF2-40B4-BE49-F238E27FC236}">
                  <a16:creationId xmlns:a16="http://schemas.microsoft.com/office/drawing/2014/main" id="{FCDDC74E-50A4-7849-8E11-8AFA1158C58F}"/>
                </a:ext>
              </a:extLst>
            </p:cNvPr>
            <p:cNvSpPr txBox="1"/>
            <p:nvPr/>
          </p:nvSpPr>
          <p:spPr>
            <a:xfrm>
              <a:off x="80277" y="-23654"/>
              <a:ext cx="53742" cy="26160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100"/>
              </a:lvl1pPr>
            </a:lstStyle>
            <a:p>
              <a:r>
                <a:t>4</a:t>
              </a:r>
            </a:p>
          </p:txBody>
        </p:sp>
      </p:grpSp>
      <p:grpSp>
        <p:nvGrpSpPr>
          <p:cNvPr id="10" name="타원 50">
            <a:extLst>
              <a:ext uri="{FF2B5EF4-FFF2-40B4-BE49-F238E27FC236}">
                <a16:creationId xmlns:a16="http://schemas.microsoft.com/office/drawing/2014/main" id="{064B9FC8-377A-C543-867D-1F24703662A9}"/>
              </a:ext>
            </a:extLst>
          </p:cNvPr>
          <p:cNvGrpSpPr/>
          <p:nvPr/>
        </p:nvGrpSpPr>
        <p:grpSpPr>
          <a:xfrm>
            <a:off x="1768934" y="4812519"/>
            <a:ext cx="214299" cy="261608"/>
            <a:chOff x="-1" y="-23654"/>
            <a:chExt cx="214298" cy="261604"/>
          </a:xfrm>
        </p:grpSpPr>
        <p:sp>
          <p:nvSpPr>
            <p:cNvPr id="23" name="원">
              <a:extLst>
                <a:ext uri="{FF2B5EF4-FFF2-40B4-BE49-F238E27FC236}">
                  <a16:creationId xmlns:a16="http://schemas.microsoft.com/office/drawing/2014/main" id="{E7D8C411-3988-894A-963C-D1FD6797CC23}"/>
                </a:ext>
              </a:extLst>
            </p:cNvPr>
            <p:cNvSpPr/>
            <p:nvPr/>
          </p:nvSpPr>
          <p:spPr>
            <a:xfrm>
              <a:off x="-1" y="-1"/>
              <a:ext cx="214298" cy="214298"/>
            </a:xfrm>
            <a:prstGeom prst="ellipse">
              <a:avLst/>
            </a:prstGeom>
            <a:solidFill>
              <a:srgbClr val="FFFFFF"/>
            </a:solidFill>
            <a:ln w="635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100"/>
              </a:pPr>
              <a:endParaRPr sz="1100"/>
            </a:p>
          </p:txBody>
        </p:sp>
        <p:sp>
          <p:nvSpPr>
            <p:cNvPr id="24" name="5">
              <a:extLst>
                <a:ext uri="{FF2B5EF4-FFF2-40B4-BE49-F238E27FC236}">
                  <a16:creationId xmlns:a16="http://schemas.microsoft.com/office/drawing/2014/main" id="{2A9C5B08-D82E-DB42-AF96-0AF0F544A837}"/>
                </a:ext>
              </a:extLst>
            </p:cNvPr>
            <p:cNvSpPr txBox="1"/>
            <p:nvPr/>
          </p:nvSpPr>
          <p:spPr>
            <a:xfrm>
              <a:off x="80277" y="-23654"/>
              <a:ext cx="53742" cy="26160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100"/>
              </a:lvl1pPr>
            </a:lstStyle>
            <a:p>
              <a:r>
                <a:rPr dirty="0"/>
                <a:t>5</a:t>
              </a:r>
            </a:p>
          </p:txBody>
        </p:sp>
      </p:grpSp>
      <p:grpSp>
        <p:nvGrpSpPr>
          <p:cNvPr id="11" name="타원 51">
            <a:extLst>
              <a:ext uri="{FF2B5EF4-FFF2-40B4-BE49-F238E27FC236}">
                <a16:creationId xmlns:a16="http://schemas.microsoft.com/office/drawing/2014/main" id="{A0713C88-1728-8749-9269-D589DC5F2225}"/>
              </a:ext>
            </a:extLst>
          </p:cNvPr>
          <p:cNvGrpSpPr/>
          <p:nvPr/>
        </p:nvGrpSpPr>
        <p:grpSpPr>
          <a:xfrm>
            <a:off x="1441990" y="8535269"/>
            <a:ext cx="214299" cy="261608"/>
            <a:chOff x="-1" y="-23654"/>
            <a:chExt cx="214298" cy="261604"/>
          </a:xfrm>
        </p:grpSpPr>
        <p:sp>
          <p:nvSpPr>
            <p:cNvPr id="21" name="원">
              <a:extLst>
                <a:ext uri="{FF2B5EF4-FFF2-40B4-BE49-F238E27FC236}">
                  <a16:creationId xmlns:a16="http://schemas.microsoft.com/office/drawing/2014/main" id="{17AB328E-AB0D-394D-80C5-C0A3FE812BFF}"/>
                </a:ext>
              </a:extLst>
            </p:cNvPr>
            <p:cNvSpPr/>
            <p:nvPr/>
          </p:nvSpPr>
          <p:spPr>
            <a:xfrm>
              <a:off x="-1" y="-1"/>
              <a:ext cx="214298" cy="214298"/>
            </a:xfrm>
            <a:prstGeom prst="ellipse">
              <a:avLst/>
            </a:prstGeom>
            <a:solidFill>
              <a:srgbClr val="FFFFFF"/>
            </a:solidFill>
            <a:ln w="635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100"/>
              </a:pPr>
              <a:endParaRPr sz="1100"/>
            </a:p>
          </p:txBody>
        </p:sp>
        <p:sp>
          <p:nvSpPr>
            <p:cNvPr id="22" name="6">
              <a:extLst>
                <a:ext uri="{FF2B5EF4-FFF2-40B4-BE49-F238E27FC236}">
                  <a16:creationId xmlns:a16="http://schemas.microsoft.com/office/drawing/2014/main" id="{FAF36402-1BB0-DB4D-B89B-4E38FD5B8FB2}"/>
                </a:ext>
              </a:extLst>
            </p:cNvPr>
            <p:cNvSpPr txBox="1"/>
            <p:nvPr/>
          </p:nvSpPr>
          <p:spPr>
            <a:xfrm>
              <a:off x="80277" y="-23654"/>
              <a:ext cx="53742" cy="26160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100"/>
              </a:lvl1pPr>
            </a:lstStyle>
            <a:p>
              <a:r>
                <a:t>6</a:t>
              </a:r>
            </a:p>
          </p:txBody>
        </p:sp>
      </p:grpSp>
      <p:grpSp>
        <p:nvGrpSpPr>
          <p:cNvPr id="5" name="타원 46">
            <a:extLst>
              <a:ext uri="{FF2B5EF4-FFF2-40B4-BE49-F238E27FC236}">
                <a16:creationId xmlns:a16="http://schemas.microsoft.com/office/drawing/2014/main" id="{70884D9F-9A1E-C542-84C5-A3F868F31DBA}"/>
              </a:ext>
            </a:extLst>
          </p:cNvPr>
          <p:cNvGrpSpPr/>
          <p:nvPr/>
        </p:nvGrpSpPr>
        <p:grpSpPr>
          <a:xfrm>
            <a:off x="4104263" y="3101768"/>
            <a:ext cx="214299" cy="261608"/>
            <a:chOff x="-1" y="-23654"/>
            <a:chExt cx="214298" cy="261604"/>
          </a:xfrm>
        </p:grpSpPr>
        <p:sp>
          <p:nvSpPr>
            <p:cNvPr id="31" name="원">
              <a:extLst>
                <a:ext uri="{FF2B5EF4-FFF2-40B4-BE49-F238E27FC236}">
                  <a16:creationId xmlns:a16="http://schemas.microsoft.com/office/drawing/2014/main" id="{EDE187D3-06C7-7042-8BC5-C98CD27BB99C}"/>
                </a:ext>
              </a:extLst>
            </p:cNvPr>
            <p:cNvSpPr/>
            <p:nvPr/>
          </p:nvSpPr>
          <p:spPr>
            <a:xfrm>
              <a:off x="-1" y="-2"/>
              <a:ext cx="214298" cy="214298"/>
            </a:xfrm>
            <a:prstGeom prst="ellipse">
              <a:avLst/>
            </a:prstGeom>
            <a:solidFill>
              <a:srgbClr val="FFFFFF"/>
            </a:solidFill>
            <a:ln w="635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100"/>
              </a:pPr>
              <a:endParaRPr sz="1100" dirty="0"/>
            </a:p>
          </p:txBody>
        </p:sp>
        <p:sp>
          <p:nvSpPr>
            <p:cNvPr id="32" name="1">
              <a:extLst>
                <a:ext uri="{FF2B5EF4-FFF2-40B4-BE49-F238E27FC236}">
                  <a16:creationId xmlns:a16="http://schemas.microsoft.com/office/drawing/2014/main" id="{4451A316-C89F-CC42-9507-E3E692E36526}"/>
                </a:ext>
              </a:extLst>
            </p:cNvPr>
            <p:cNvSpPr txBox="1"/>
            <p:nvPr/>
          </p:nvSpPr>
          <p:spPr>
            <a:xfrm>
              <a:off x="80277" y="-23654"/>
              <a:ext cx="53742" cy="26160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100"/>
              </a:lvl1pPr>
            </a:lstStyle>
            <a:p>
              <a:r>
                <a:rPr dirty="0"/>
                <a:t>1</a:t>
              </a: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4175B38E-5100-F542-A496-30956D348ABF}"/>
              </a:ext>
            </a:extLst>
          </p:cNvPr>
          <p:cNvGrpSpPr/>
          <p:nvPr/>
        </p:nvGrpSpPr>
        <p:grpSpPr>
          <a:xfrm>
            <a:off x="2010335" y="3631175"/>
            <a:ext cx="288720" cy="20160"/>
            <a:chOff x="2010335" y="3345425"/>
            <a:chExt cx="288720" cy="20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잉크 2">
                  <a:extLst>
                    <a:ext uri="{FF2B5EF4-FFF2-40B4-BE49-F238E27FC236}">
                      <a16:creationId xmlns:a16="http://schemas.microsoft.com/office/drawing/2014/main" id="{97A9753C-7D95-7B4D-80E0-6FB18A9635D5}"/>
                    </a:ext>
                  </a:extLst>
                </p14:cNvPr>
                <p14:cNvContentPartPr/>
                <p14:nvPr/>
              </p14:nvContentPartPr>
              <p14:xfrm>
                <a:off x="2278175" y="3358025"/>
                <a:ext cx="360" cy="360"/>
              </p14:xfrm>
            </p:contentPart>
          </mc:Choice>
          <mc:Fallback xmlns="">
            <p:pic>
              <p:nvPicPr>
                <p:cNvPr id="3" name="잉크 2">
                  <a:extLst>
                    <a:ext uri="{FF2B5EF4-FFF2-40B4-BE49-F238E27FC236}">
                      <a16:creationId xmlns:a16="http://schemas.microsoft.com/office/drawing/2014/main" id="{97A9753C-7D95-7B4D-80E0-6FB18A9635D5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215535" y="3295385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CC0C5DDD-6B21-1743-ACD4-B0966288DB15}"/>
                    </a:ext>
                  </a:extLst>
                </p14:cNvPr>
                <p14:cNvContentPartPr/>
                <p14:nvPr/>
              </p14:nvContentPartPr>
              <p14:xfrm>
                <a:off x="2284295" y="3345425"/>
                <a:ext cx="360" cy="360"/>
              </p14:xfrm>
            </p:contentPart>
          </mc:Choice>
          <mc:Fallback xmlns="">
            <p:pic>
              <p:nvPicPr>
                <p:cNvPr id="7" name="잉크 6">
                  <a:extLst>
                    <a:ext uri="{FF2B5EF4-FFF2-40B4-BE49-F238E27FC236}">
                      <a16:creationId xmlns:a16="http://schemas.microsoft.com/office/drawing/2014/main" id="{CC0C5DDD-6B21-1743-ACD4-B0966288DB15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221655" y="3282425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4EED68F0-48DC-4840-BB13-651540EC9947}"/>
                    </a:ext>
                  </a:extLst>
                </p14:cNvPr>
                <p14:cNvContentPartPr/>
                <p14:nvPr/>
              </p14:nvContentPartPr>
              <p14:xfrm>
                <a:off x="2298695" y="3365225"/>
                <a:ext cx="360" cy="360"/>
              </p14:xfrm>
            </p:contentPart>
          </mc:Choice>
          <mc:Fallback xmlns=""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4EED68F0-48DC-4840-BB13-651540EC9947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235695" y="3302225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88A51ECD-FB71-E846-B8A4-D5557A799549}"/>
                    </a:ext>
                  </a:extLst>
                </p14:cNvPr>
                <p14:cNvContentPartPr/>
                <p14:nvPr/>
              </p14:nvContentPartPr>
              <p14:xfrm>
                <a:off x="2298695" y="3365225"/>
                <a:ext cx="360" cy="360"/>
              </p14:xfrm>
            </p:contentPart>
          </mc:Choice>
          <mc:Fallback xmlns=""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88A51ECD-FB71-E846-B8A4-D5557A799549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235695" y="3302225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44D344E3-5467-D349-847A-A11FE862DFE3}"/>
                    </a:ext>
                  </a:extLst>
                </p14:cNvPr>
                <p14:cNvContentPartPr/>
                <p14:nvPr/>
              </p14:nvContentPartPr>
              <p14:xfrm>
                <a:off x="2298695" y="3365225"/>
                <a:ext cx="360" cy="360"/>
              </p14:xfrm>
            </p:contentPart>
          </mc:Choice>
          <mc:Fallback xmlns=""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44D344E3-5467-D349-847A-A11FE862DFE3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235695" y="3302225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0B61CA07-D5CC-B245-ADCA-43497D6D27E5}"/>
                    </a:ext>
                  </a:extLst>
                </p14:cNvPr>
                <p14:cNvContentPartPr/>
                <p14:nvPr/>
              </p14:nvContentPartPr>
              <p14:xfrm>
                <a:off x="2298695" y="3365225"/>
                <a:ext cx="360" cy="360"/>
              </p14:xfrm>
            </p:contentPart>
          </mc:Choice>
          <mc:Fallback xmlns=""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0B61CA07-D5CC-B245-ADCA-43497D6D27E5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235695" y="3302225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11CFF29E-FA36-FA44-BC48-DE561F324D6C}"/>
                    </a:ext>
                  </a:extLst>
                </p14:cNvPr>
                <p14:cNvContentPartPr/>
                <p14:nvPr/>
              </p14:nvContentPartPr>
              <p14:xfrm>
                <a:off x="2296175" y="3365225"/>
                <a:ext cx="360" cy="360"/>
              </p14:xfrm>
            </p:contentPart>
          </mc:Choice>
          <mc:Fallback xmlns=""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11CFF29E-FA36-FA44-BC48-DE561F324D6C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233535" y="3302225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0BB59F25-1064-BC47-8FE3-A6DC44CC7406}"/>
                    </a:ext>
                  </a:extLst>
                </p14:cNvPr>
                <p14:cNvContentPartPr/>
                <p14:nvPr/>
              </p14:nvContentPartPr>
              <p14:xfrm>
                <a:off x="2291135" y="3365225"/>
                <a:ext cx="360" cy="360"/>
              </p14:xfrm>
            </p:contentPart>
          </mc:Choice>
          <mc:Fallback xmlns=""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0BB59F25-1064-BC47-8FE3-A6DC44CC7406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228495" y="3302225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797C197B-35C4-1E4A-8F04-497DF8561C06}"/>
                    </a:ext>
                  </a:extLst>
                </p14:cNvPr>
                <p14:cNvContentPartPr/>
                <p14:nvPr/>
              </p14:nvContentPartPr>
              <p14:xfrm>
                <a:off x="2232455" y="3352265"/>
                <a:ext cx="360" cy="360"/>
              </p14:xfrm>
            </p:contentPart>
          </mc:Choice>
          <mc:Fallback xmlns=""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797C197B-35C4-1E4A-8F04-497DF8561C06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169815" y="3289625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37C73E8C-0A42-4446-9E27-38051D292388}"/>
                    </a:ext>
                  </a:extLst>
                </p14:cNvPr>
                <p14:cNvContentPartPr/>
                <p14:nvPr/>
              </p14:nvContentPartPr>
              <p14:xfrm>
                <a:off x="2187095" y="3352265"/>
                <a:ext cx="360" cy="360"/>
              </p14:xfrm>
            </p:contentPart>
          </mc:Choice>
          <mc:Fallback xmlns=""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37C73E8C-0A42-4446-9E27-38051D292388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124455" y="3289625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33" name="잉크 32">
                  <a:extLst>
                    <a:ext uri="{FF2B5EF4-FFF2-40B4-BE49-F238E27FC236}">
                      <a16:creationId xmlns:a16="http://schemas.microsoft.com/office/drawing/2014/main" id="{D6DFC6C7-6A83-B34C-97AB-19900259926A}"/>
                    </a:ext>
                  </a:extLst>
                </p14:cNvPr>
                <p14:cNvContentPartPr/>
                <p14:nvPr/>
              </p14:nvContentPartPr>
              <p14:xfrm>
                <a:off x="2187095" y="3352265"/>
                <a:ext cx="360" cy="360"/>
              </p14:xfrm>
            </p:contentPart>
          </mc:Choice>
          <mc:Fallback xmlns="">
            <p:pic>
              <p:nvPicPr>
                <p:cNvPr id="33" name="잉크 32">
                  <a:extLst>
                    <a:ext uri="{FF2B5EF4-FFF2-40B4-BE49-F238E27FC236}">
                      <a16:creationId xmlns:a16="http://schemas.microsoft.com/office/drawing/2014/main" id="{D6DFC6C7-6A83-B34C-97AB-19900259926A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124455" y="3289625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34" name="잉크 33">
                  <a:extLst>
                    <a:ext uri="{FF2B5EF4-FFF2-40B4-BE49-F238E27FC236}">
                      <a16:creationId xmlns:a16="http://schemas.microsoft.com/office/drawing/2014/main" id="{E8333425-8486-FA40-A6A0-C72885185AAF}"/>
                    </a:ext>
                  </a:extLst>
                </p14:cNvPr>
                <p14:cNvContentPartPr/>
                <p14:nvPr/>
              </p14:nvContentPartPr>
              <p14:xfrm>
                <a:off x="2144975" y="3352265"/>
                <a:ext cx="360" cy="360"/>
              </p14:xfrm>
            </p:contentPart>
          </mc:Choice>
          <mc:Fallback xmlns="">
            <p:pic>
              <p:nvPicPr>
                <p:cNvPr id="34" name="잉크 33">
                  <a:extLst>
                    <a:ext uri="{FF2B5EF4-FFF2-40B4-BE49-F238E27FC236}">
                      <a16:creationId xmlns:a16="http://schemas.microsoft.com/office/drawing/2014/main" id="{E8333425-8486-FA40-A6A0-C72885185AAF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082335" y="3289625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35" name="잉크 34">
                  <a:extLst>
                    <a:ext uri="{FF2B5EF4-FFF2-40B4-BE49-F238E27FC236}">
                      <a16:creationId xmlns:a16="http://schemas.microsoft.com/office/drawing/2014/main" id="{61E475DE-8DF9-8542-A7EF-BCF1B5C4750D}"/>
                    </a:ext>
                  </a:extLst>
                </p14:cNvPr>
                <p14:cNvContentPartPr/>
                <p14:nvPr/>
              </p14:nvContentPartPr>
              <p14:xfrm>
                <a:off x="2135975" y="3352265"/>
                <a:ext cx="360" cy="360"/>
              </p14:xfrm>
            </p:contentPart>
          </mc:Choice>
          <mc:Fallback xmlns="">
            <p:pic>
              <p:nvPicPr>
                <p:cNvPr id="35" name="잉크 34">
                  <a:extLst>
                    <a:ext uri="{FF2B5EF4-FFF2-40B4-BE49-F238E27FC236}">
                      <a16:creationId xmlns:a16="http://schemas.microsoft.com/office/drawing/2014/main" id="{61E475DE-8DF9-8542-A7EF-BCF1B5C4750D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073335" y="3289625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39" name="잉크 38">
                  <a:extLst>
                    <a:ext uri="{FF2B5EF4-FFF2-40B4-BE49-F238E27FC236}">
                      <a16:creationId xmlns:a16="http://schemas.microsoft.com/office/drawing/2014/main" id="{050BF05C-852F-F64F-97CE-0C6032C355E8}"/>
                    </a:ext>
                  </a:extLst>
                </p14:cNvPr>
                <p14:cNvContentPartPr/>
                <p14:nvPr/>
              </p14:nvContentPartPr>
              <p14:xfrm>
                <a:off x="2070815" y="3352265"/>
                <a:ext cx="360" cy="360"/>
              </p14:xfrm>
            </p:contentPart>
          </mc:Choice>
          <mc:Fallback xmlns="">
            <p:pic>
              <p:nvPicPr>
                <p:cNvPr id="39" name="잉크 38">
                  <a:extLst>
                    <a:ext uri="{FF2B5EF4-FFF2-40B4-BE49-F238E27FC236}">
                      <a16:creationId xmlns:a16="http://schemas.microsoft.com/office/drawing/2014/main" id="{050BF05C-852F-F64F-97CE-0C6032C355E8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008175" y="3289625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40" name="잉크 39">
                  <a:extLst>
                    <a:ext uri="{FF2B5EF4-FFF2-40B4-BE49-F238E27FC236}">
                      <a16:creationId xmlns:a16="http://schemas.microsoft.com/office/drawing/2014/main" id="{D242DEFD-D7F3-8C4A-ADBC-226629B59A87}"/>
                    </a:ext>
                  </a:extLst>
                </p14:cNvPr>
                <p14:cNvContentPartPr/>
                <p14:nvPr/>
              </p14:nvContentPartPr>
              <p14:xfrm>
                <a:off x="2010335" y="3352265"/>
                <a:ext cx="360" cy="360"/>
              </p14:xfrm>
            </p:contentPart>
          </mc:Choice>
          <mc:Fallback xmlns="">
            <p:pic>
              <p:nvPicPr>
                <p:cNvPr id="40" name="잉크 39">
                  <a:extLst>
                    <a:ext uri="{FF2B5EF4-FFF2-40B4-BE49-F238E27FC236}">
                      <a16:creationId xmlns:a16="http://schemas.microsoft.com/office/drawing/2014/main" id="{D242DEFD-D7F3-8C4A-ADBC-226629B59A87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947335" y="3289625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1493</TotalTime>
  <Words>617</Words>
  <Application>Microsoft Macintosh PowerPoint</Application>
  <PresentationFormat>화면 슬라이드 쇼(16:10)</PresentationFormat>
  <Paragraphs>171</Paragraphs>
  <Slides>21</Slides>
  <Notes>7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4" baseType="lpstr">
      <vt:lpstr>맑은 고딕</vt:lpstr>
      <vt:lpstr>Arial</vt:lpstr>
      <vt:lpstr>Office 테마</vt:lpstr>
      <vt:lpstr>Growith</vt:lpstr>
      <vt:lpstr>Content</vt:lpstr>
      <vt:lpstr>프로젝트 개요</vt:lpstr>
      <vt:lpstr>프로젝트 개요</vt:lpstr>
      <vt:lpstr>프로젝트 개요</vt:lpstr>
      <vt:lpstr>개발환경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설계</vt:lpstr>
      <vt:lpstr>설계</vt:lpstr>
      <vt:lpstr>설계</vt:lpstr>
      <vt:lpstr>설계</vt:lpstr>
      <vt:lpstr>설계</vt:lpstr>
      <vt:lpstr>기능 소개</vt:lpstr>
      <vt:lpstr>기능 소개</vt:lpstr>
      <vt:lpstr>기능 소개</vt:lpstr>
      <vt:lpstr>시연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CTU</dc:creator>
  <cp:lastModifiedBy>Kim Hyungtae</cp:lastModifiedBy>
  <cp:revision>36</cp:revision>
  <dcterms:created xsi:type="dcterms:W3CDTF">2021-09-23T00:41:18Z</dcterms:created>
  <dcterms:modified xsi:type="dcterms:W3CDTF">2021-09-24T01:44:12Z</dcterms:modified>
</cp:coreProperties>
</file>